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232" autoAdjust="0"/>
    <p:restoredTop sz="92895" autoAdjust="0"/>
  </p:normalViewPr>
  <p:slideViewPr>
    <p:cSldViewPr snapToGrid="0">
      <p:cViewPr>
        <p:scale>
          <a:sx n="150" d="100"/>
          <a:sy n="150" d="100"/>
        </p:scale>
        <p:origin x="86"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565" cy="495367"/>
          </a:xfrm>
          <a:prstGeom prst="rect">
            <a:avLst/>
          </a:prstGeom>
        </p:spPr>
        <p:txBody>
          <a:bodyPr vert="horz" lIns="90754" tIns="45377" rIns="90754" bIns="4537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626" y="0"/>
            <a:ext cx="2919565" cy="495367"/>
          </a:xfrm>
          <a:prstGeom prst="rect">
            <a:avLst/>
          </a:prstGeom>
        </p:spPr>
        <p:txBody>
          <a:bodyPr vert="horz" lIns="90754" tIns="45377" rIns="90754" bIns="45377" rtlCol="0"/>
          <a:lstStyle>
            <a:lvl1pPr algn="r">
              <a:defRPr sz="1200"/>
            </a:lvl1pPr>
          </a:lstStyle>
          <a:p>
            <a:fld id="{95E3597E-16E0-47C9-94F3-4C6ACD5EE898}" type="datetimeFigureOut">
              <a:rPr kumimoji="1" lang="ja-JP" altLang="en-US" smtClean="0"/>
              <a:t>2022/4/18</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0754" tIns="45377" rIns="90754" bIns="45377" rtlCol="0" anchor="ctr"/>
          <a:lstStyle/>
          <a:p>
            <a:endParaRPr lang="ja-JP" altLang="en-US"/>
          </a:p>
        </p:txBody>
      </p:sp>
      <p:sp>
        <p:nvSpPr>
          <p:cNvPr id="5" name="ノート プレースホルダー 4"/>
          <p:cNvSpPr>
            <a:spLocks noGrp="1"/>
          </p:cNvSpPr>
          <p:nvPr>
            <p:ph type="body" sz="quarter" idx="3"/>
          </p:nvPr>
        </p:nvSpPr>
        <p:spPr>
          <a:xfrm>
            <a:off x="673262" y="4748578"/>
            <a:ext cx="5389240" cy="3884052"/>
          </a:xfrm>
          <a:prstGeom prst="rect">
            <a:avLst/>
          </a:prstGeom>
        </p:spPr>
        <p:txBody>
          <a:bodyPr vert="horz" lIns="90754" tIns="45377" rIns="90754" bIns="4537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0948"/>
            <a:ext cx="2919565" cy="495367"/>
          </a:xfrm>
          <a:prstGeom prst="rect">
            <a:avLst/>
          </a:prstGeom>
        </p:spPr>
        <p:txBody>
          <a:bodyPr vert="horz" lIns="90754" tIns="45377" rIns="90754" bIns="4537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626" y="9370948"/>
            <a:ext cx="2919565" cy="495367"/>
          </a:xfrm>
          <a:prstGeom prst="rect">
            <a:avLst/>
          </a:prstGeom>
        </p:spPr>
        <p:txBody>
          <a:bodyPr vert="horz" lIns="90754" tIns="45377" rIns="90754" bIns="45377" rtlCol="0" anchor="b"/>
          <a:lstStyle>
            <a:lvl1pPr algn="r">
              <a:defRPr sz="1200"/>
            </a:lvl1pPr>
          </a:lstStyle>
          <a:p>
            <a:fld id="{CF1193F0-0FB3-4AC4-8415-71A0AEF2E1C6}" type="slidenum">
              <a:rPr kumimoji="1" lang="ja-JP" altLang="en-US" smtClean="0"/>
              <a:t>‹Nº›</a:t>
            </a:fld>
            <a:endParaRPr kumimoji="1" lang="ja-JP" altLang="en-US"/>
          </a:p>
        </p:txBody>
      </p:sp>
    </p:spTree>
    <p:extLst>
      <p:ext uri="{BB962C8B-B14F-4D97-AF65-F5344CB8AC3E}">
        <p14:creationId xmlns:p14="http://schemas.microsoft.com/office/powerpoint/2010/main" val="19173305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F1193F0-0FB3-4AC4-8415-71A0AEF2E1C6}" type="slidenum">
              <a:rPr kumimoji="1" lang="ja-JP" altLang="en-US" smtClean="0"/>
              <a:t>1</a:t>
            </a:fld>
            <a:endParaRPr kumimoji="1" lang="ja-JP" altLang="en-US"/>
          </a:p>
        </p:txBody>
      </p:sp>
    </p:spTree>
    <p:extLst>
      <p:ext uri="{BB962C8B-B14F-4D97-AF65-F5344CB8AC3E}">
        <p14:creationId xmlns:p14="http://schemas.microsoft.com/office/powerpoint/2010/main" val="1766697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9E02EC-5297-EE42-9629-404FDA79CB35}"/>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28DD86A-7F6D-E348-BB87-6552983289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79ADE80-9689-534F-BAFB-F554677204E6}"/>
              </a:ext>
            </a:extLst>
          </p:cNvPr>
          <p:cNvSpPr>
            <a:spLocks noGrp="1"/>
          </p:cNvSpPr>
          <p:nvPr>
            <p:ph type="dt" sz="half" idx="10"/>
          </p:nvPr>
        </p:nvSpPr>
        <p:spPr/>
        <p:txBody>
          <a:bodyPr/>
          <a:lstStyle/>
          <a:p>
            <a:fld id="{C19F99E4-3254-C844-B409-D51A473A33EE}" type="datetimeFigureOut">
              <a:rPr kumimoji="1" lang="en-US" altLang="ja-JP" smtClean="0"/>
              <a:t>4/18/2022</a:t>
            </a:fld>
            <a:endParaRPr kumimoji="1" lang="ja-JP" altLang="en-US"/>
          </a:p>
        </p:txBody>
      </p:sp>
      <p:sp>
        <p:nvSpPr>
          <p:cNvPr id="5" name="フッター プレースホルダー 4">
            <a:extLst>
              <a:ext uri="{FF2B5EF4-FFF2-40B4-BE49-F238E27FC236}">
                <a16:creationId xmlns:a16="http://schemas.microsoft.com/office/drawing/2014/main" id="{04EAB8E7-8F70-3745-8C16-378AB05CCE3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E1122E-5EE1-A349-8B72-DC4ACABF50D6}"/>
              </a:ext>
            </a:extLst>
          </p:cNvPr>
          <p:cNvSpPr>
            <a:spLocks noGrp="1"/>
          </p:cNvSpPr>
          <p:nvPr>
            <p:ph type="sldNum" sz="quarter" idx="12"/>
          </p:nvPr>
        </p:nvSpPr>
        <p:spPr/>
        <p:txBody>
          <a:bodyPr/>
          <a:lstStyle/>
          <a:p>
            <a:fld id="{04B63FB6-C88A-D148-84C2-338AEBE8FA51}" type="slidenum">
              <a:rPr kumimoji="1" lang="en-US" altLang="ja-JP" smtClean="0"/>
              <a:t>‹Nº›</a:t>
            </a:fld>
            <a:endParaRPr kumimoji="1" lang="ja-JP" altLang="en-US"/>
          </a:p>
        </p:txBody>
      </p:sp>
    </p:spTree>
    <p:extLst>
      <p:ext uri="{BB962C8B-B14F-4D97-AF65-F5344CB8AC3E}">
        <p14:creationId xmlns:p14="http://schemas.microsoft.com/office/powerpoint/2010/main" val="302906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AF842C-6AE0-A54E-AF66-6430EA45BA0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E3A7F79-4A03-234D-BFE4-80A7798084F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964F7CB-823F-524D-BCA4-4B5F0B0FFC67}"/>
              </a:ext>
            </a:extLst>
          </p:cNvPr>
          <p:cNvSpPr>
            <a:spLocks noGrp="1"/>
          </p:cNvSpPr>
          <p:nvPr>
            <p:ph type="dt" sz="half" idx="10"/>
          </p:nvPr>
        </p:nvSpPr>
        <p:spPr/>
        <p:txBody>
          <a:bodyPr/>
          <a:lstStyle/>
          <a:p>
            <a:fld id="{C19F99E4-3254-C844-B409-D51A473A33EE}" type="datetimeFigureOut">
              <a:rPr kumimoji="1" lang="en-US" altLang="ja-JP" smtClean="0"/>
              <a:t>4/18/2022</a:t>
            </a:fld>
            <a:endParaRPr kumimoji="1" lang="ja-JP" altLang="en-US"/>
          </a:p>
        </p:txBody>
      </p:sp>
      <p:sp>
        <p:nvSpPr>
          <p:cNvPr id="5" name="フッター プレースホルダー 4">
            <a:extLst>
              <a:ext uri="{FF2B5EF4-FFF2-40B4-BE49-F238E27FC236}">
                <a16:creationId xmlns:a16="http://schemas.microsoft.com/office/drawing/2014/main" id="{C4D54AED-5342-F243-9449-F5A082D53D0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6C75A71-C5B1-494F-A0E8-B5E596D14590}"/>
              </a:ext>
            </a:extLst>
          </p:cNvPr>
          <p:cNvSpPr>
            <a:spLocks noGrp="1"/>
          </p:cNvSpPr>
          <p:nvPr>
            <p:ph type="sldNum" sz="quarter" idx="12"/>
          </p:nvPr>
        </p:nvSpPr>
        <p:spPr/>
        <p:txBody>
          <a:bodyPr/>
          <a:lstStyle/>
          <a:p>
            <a:fld id="{04B63FB6-C88A-D148-84C2-338AEBE8FA51}" type="slidenum">
              <a:rPr kumimoji="1" lang="en-US" altLang="ja-JP" smtClean="0"/>
              <a:t>‹Nº›</a:t>
            </a:fld>
            <a:endParaRPr kumimoji="1" lang="ja-JP" altLang="en-US"/>
          </a:p>
        </p:txBody>
      </p:sp>
    </p:spTree>
    <p:extLst>
      <p:ext uri="{BB962C8B-B14F-4D97-AF65-F5344CB8AC3E}">
        <p14:creationId xmlns:p14="http://schemas.microsoft.com/office/powerpoint/2010/main" val="1670171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03F939E-D3CC-8743-BB67-18CC12BB073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025666C-3489-E243-9CD3-BA14BBE9CCE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8CF5D0A-3478-694C-9DEC-D1B88107A05A}"/>
              </a:ext>
            </a:extLst>
          </p:cNvPr>
          <p:cNvSpPr>
            <a:spLocks noGrp="1"/>
          </p:cNvSpPr>
          <p:nvPr>
            <p:ph type="dt" sz="half" idx="10"/>
          </p:nvPr>
        </p:nvSpPr>
        <p:spPr/>
        <p:txBody>
          <a:bodyPr/>
          <a:lstStyle/>
          <a:p>
            <a:fld id="{C19F99E4-3254-C844-B409-D51A473A33EE}" type="datetimeFigureOut">
              <a:rPr kumimoji="1" lang="en-US" altLang="ja-JP" smtClean="0"/>
              <a:t>4/18/2022</a:t>
            </a:fld>
            <a:endParaRPr kumimoji="1" lang="ja-JP" altLang="en-US"/>
          </a:p>
        </p:txBody>
      </p:sp>
      <p:sp>
        <p:nvSpPr>
          <p:cNvPr id="5" name="フッター プレースホルダー 4">
            <a:extLst>
              <a:ext uri="{FF2B5EF4-FFF2-40B4-BE49-F238E27FC236}">
                <a16:creationId xmlns:a16="http://schemas.microsoft.com/office/drawing/2014/main" id="{7115ECDE-B9F1-7D4C-A52E-D26E1209612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C7795B8-BCBC-0446-80D0-5A30DB6D37FA}"/>
              </a:ext>
            </a:extLst>
          </p:cNvPr>
          <p:cNvSpPr>
            <a:spLocks noGrp="1"/>
          </p:cNvSpPr>
          <p:nvPr>
            <p:ph type="sldNum" sz="quarter" idx="12"/>
          </p:nvPr>
        </p:nvSpPr>
        <p:spPr/>
        <p:txBody>
          <a:bodyPr/>
          <a:lstStyle/>
          <a:p>
            <a:fld id="{04B63FB6-C88A-D148-84C2-338AEBE8FA51}" type="slidenum">
              <a:rPr kumimoji="1" lang="en-US" altLang="ja-JP" smtClean="0"/>
              <a:t>‹Nº›</a:t>
            </a:fld>
            <a:endParaRPr kumimoji="1" lang="ja-JP" altLang="en-US"/>
          </a:p>
        </p:txBody>
      </p:sp>
    </p:spTree>
    <p:extLst>
      <p:ext uri="{BB962C8B-B14F-4D97-AF65-F5344CB8AC3E}">
        <p14:creationId xmlns:p14="http://schemas.microsoft.com/office/powerpoint/2010/main" val="816092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B9A74D-E2C1-4740-94E1-D5952447C37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32A3C5F-75AE-0C49-BEC8-24D2AF6EEA8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13EB797-896A-524B-BF16-F569E82CA927}"/>
              </a:ext>
            </a:extLst>
          </p:cNvPr>
          <p:cNvSpPr>
            <a:spLocks noGrp="1"/>
          </p:cNvSpPr>
          <p:nvPr>
            <p:ph type="dt" sz="half" idx="10"/>
          </p:nvPr>
        </p:nvSpPr>
        <p:spPr/>
        <p:txBody>
          <a:bodyPr/>
          <a:lstStyle/>
          <a:p>
            <a:fld id="{C19F99E4-3254-C844-B409-D51A473A33EE}" type="datetimeFigureOut">
              <a:rPr kumimoji="1" lang="en-US" altLang="ja-JP" smtClean="0"/>
              <a:t>4/18/2022</a:t>
            </a:fld>
            <a:endParaRPr kumimoji="1" lang="ja-JP" altLang="en-US"/>
          </a:p>
        </p:txBody>
      </p:sp>
      <p:sp>
        <p:nvSpPr>
          <p:cNvPr id="5" name="フッター プレースホルダー 4">
            <a:extLst>
              <a:ext uri="{FF2B5EF4-FFF2-40B4-BE49-F238E27FC236}">
                <a16:creationId xmlns:a16="http://schemas.microsoft.com/office/drawing/2014/main" id="{04A164FF-DF9A-BC46-8669-04700AC06DE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6FF09F-7919-5348-BAAD-63C0B53A18D4}"/>
              </a:ext>
            </a:extLst>
          </p:cNvPr>
          <p:cNvSpPr>
            <a:spLocks noGrp="1"/>
          </p:cNvSpPr>
          <p:nvPr>
            <p:ph type="sldNum" sz="quarter" idx="12"/>
          </p:nvPr>
        </p:nvSpPr>
        <p:spPr/>
        <p:txBody>
          <a:bodyPr/>
          <a:lstStyle/>
          <a:p>
            <a:fld id="{04B63FB6-C88A-D148-84C2-338AEBE8FA51}" type="slidenum">
              <a:rPr kumimoji="1" lang="en-US" altLang="ja-JP" smtClean="0"/>
              <a:t>‹Nº›</a:t>
            </a:fld>
            <a:endParaRPr kumimoji="1" lang="ja-JP" altLang="en-US"/>
          </a:p>
        </p:txBody>
      </p:sp>
    </p:spTree>
    <p:extLst>
      <p:ext uri="{BB962C8B-B14F-4D97-AF65-F5344CB8AC3E}">
        <p14:creationId xmlns:p14="http://schemas.microsoft.com/office/powerpoint/2010/main" val="1629895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86818F-24B0-CA41-B3BF-D159A4C0703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DE44F89-54AF-6940-8747-6E78C9CBCA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020F20F-C926-0A41-836D-5339618B4DF1}"/>
              </a:ext>
            </a:extLst>
          </p:cNvPr>
          <p:cNvSpPr>
            <a:spLocks noGrp="1"/>
          </p:cNvSpPr>
          <p:nvPr>
            <p:ph type="dt" sz="half" idx="10"/>
          </p:nvPr>
        </p:nvSpPr>
        <p:spPr/>
        <p:txBody>
          <a:bodyPr/>
          <a:lstStyle/>
          <a:p>
            <a:fld id="{C19F99E4-3254-C844-B409-D51A473A33EE}" type="datetimeFigureOut">
              <a:rPr kumimoji="1" lang="en-US" altLang="ja-JP" smtClean="0"/>
              <a:t>4/18/2022</a:t>
            </a:fld>
            <a:endParaRPr kumimoji="1" lang="ja-JP" altLang="en-US"/>
          </a:p>
        </p:txBody>
      </p:sp>
      <p:sp>
        <p:nvSpPr>
          <p:cNvPr id="5" name="フッター プレースホルダー 4">
            <a:extLst>
              <a:ext uri="{FF2B5EF4-FFF2-40B4-BE49-F238E27FC236}">
                <a16:creationId xmlns:a16="http://schemas.microsoft.com/office/drawing/2014/main" id="{B7A4F275-B4B3-654F-AB12-04735DFB9F0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E595332-A1B5-8C4B-85FA-7EA3750491D7}"/>
              </a:ext>
            </a:extLst>
          </p:cNvPr>
          <p:cNvSpPr>
            <a:spLocks noGrp="1"/>
          </p:cNvSpPr>
          <p:nvPr>
            <p:ph type="sldNum" sz="quarter" idx="12"/>
          </p:nvPr>
        </p:nvSpPr>
        <p:spPr/>
        <p:txBody>
          <a:bodyPr/>
          <a:lstStyle/>
          <a:p>
            <a:fld id="{04B63FB6-C88A-D148-84C2-338AEBE8FA51}" type="slidenum">
              <a:rPr kumimoji="1" lang="en-US" altLang="ja-JP" smtClean="0"/>
              <a:t>‹Nº›</a:t>
            </a:fld>
            <a:endParaRPr kumimoji="1" lang="ja-JP" altLang="en-US"/>
          </a:p>
        </p:txBody>
      </p:sp>
    </p:spTree>
    <p:extLst>
      <p:ext uri="{BB962C8B-B14F-4D97-AF65-F5344CB8AC3E}">
        <p14:creationId xmlns:p14="http://schemas.microsoft.com/office/powerpoint/2010/main" val="1018071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3E58FE-8087-6346-A1A6-20DDD3B6A5D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F1A9BC2-2614-BF4D-BD70-1E0660D7040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62A2CEF-0FCC-EC48-BE9D-B29EFDD53CB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5B59751-828A-B349-9565-9CF50DC6C5A2}"/>
              </a:ext>
            </a:extLst>
          </p:cNvPr>
          <p:cNvSpPr>
            <a:spLocks noGrp="1"/>
          </p:cNvSpPr>
          <p:nvPr>
            <p:ph type="dt" sz="half" idx="10"/>
          </p:nvPr>
        </p:nvSpPr>
        <p:spPr/>
        <p:txBody>
          <a:bodyPr/>
          <a:lstStyle/>
          <a:p>
            <a:fld id="{C19F99E4-3254-C844-B409-D51A473A33EE}" type="datetimeFigureOut">
              <a:rPr kumimoji="1" lang="en-US" altLang="ja-JP" smtClean="0"/>
              <a:t>4/18/2022</a:t>
            </a:fld>
            <a:endParaRPr kumimoji="1" lang="ja-JP" altLang="en-US"/>
          </a:p>
        </p:txBody>
      </p:sp>
      <p:sp>
        <p:nvSpPr>
          <p:cNvPr id="6" name="フッター プレースホルダー 5">
            <a:extLst>
              <a:ext uri="{FF2B5EF4-FFF2-40B4-BE49-F238E27FC236}">
                <a16:creationId xmlns:a16="http://schemas.microsoft.com/office/drawing/2014/main" id="{5E31D938-EED3-4F45-B6AC-1DC215B6E57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F5147FA-FE6D-C046-9DC4-E41AE9708F7E}"/>
              </a:ext>
            </a:extLst>
          </p:cNvPr>
          <p:cNvSpPr>
            <a:spLocks noGrp="1"/>
          </p:cNvSpPr>
          <p:nvPr>
            <p:ph type="sldNum" sz="quarter" idx="12"/>
          </p:nvPr>
        </p:nvSpPr>
        <p:spPr/>
        <p:txBody>
          <a:bodyPr/>
          <a:lstStyle/>
          <a:p>
            <a:fld id="{04B63FB6-C88A-D148-84C2-338AEBE8FA51}" type="slidenum">
              <a:rPr kumimoji="1" lang="en-US" altLang="ja-JP" smtClean="0"/>
              <a:t>‹Nº›</a:t>
            </a:fld>
            <a:endParaRPr kumimoji="1" lang="ja-JP" altLang="en-US"/>
          </a:p>
        </p:txBody>
      </p:sp>
    </p:spTree>
    <p:extLst>
      <p:ext uri="{BB962C8B-B14F-4D97-AF65-F5344CB8AC3E}">
        <p14:creationId xmlns:p14="http://schemas.microsoft.com/office/powerpoint/2010/main" val="562040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78AF9A-928C-8646-84A3-2B1804BA130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65166B9-1FEB-0941-ACB0-D8892E5536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0CBB5D7-A3EF-234D-9C52-53D374068BC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4A63EAF-0B35-8B42-ADDD-F31D7ACDC1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118395C-BF74-ED45-A6E7-50AA7F940BB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1FD62FB-94E9-B943-A180-FF6EF309CAB8}"/>
              </a:ext>
            </a:extLst>
          </p:cNvPr>
          <p:cNvSpPr>
            <a:spLocks noGrp="1"/>
          </p:cNvSpPr>
          <p:nvPr>
            <p:ph type="dt" sz="half" idx="10"/>
          </p:nvPr>
        </p:nvSpPr>
        <p:spPr/>
        <p:txBody>
          <a:bodyPr/>
          <a:lstStyle/>
          <a:p>
            <a:fld id="{C19F99E4-3254-C844-B409-D51A473A33EE}" type="datetimeFigureOut">
              <a:rPr kumimoji="1" lang="en-US" altLang="ja-JP" smtClean="0"/>
              <a:t>4/18/2022</a:t>
            </a:fld>
            <a:endParaRPr kumimoji="1" lang="ja-JP" altLang="en-US"/>
          </a:p>
        </p:txBody>
      </p:sp>
      <p:sp>
        <p:nvSpPr>
          <p:cNvPr id="8" name="フッター プレースホルダー 7">
            <a:extLst>
              <a:ext uri="{FF2B5EF4-FFF2-40B4-BE49-F238E27FC236}">
                <a16:creationId xmlns:a16="http://schemas.microsoft.com/office/drawing/2014/main" id="{1EA72163-2664-124C-A99F-F8D729728F9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DF3239E-597B-8945-94E9-C8EC900C16B7}"/>
              </a:ext>
            </a:extLst>
          </p:cNvPr>
          <p:cNvSpPr>
            <a:spLocks noGrp="1"/>
          </p:cNvSpPr>
          <p:nvPr>
            <p:ph type="sldNum" sz="quarter" idx="12"/>
          </p:nvPr>
        </p:nvSpPr>
        <p:spPr/>
        <p:txBody>
          <a:bodyPr/>
          <a:lstStyle/>
          <a:p>
            <a:fld id="{04B63FB6-C88A-D148-84C2-338AEBE8FA51}" type="slidenum">
              <a:rPr kumimoji="1" lang="en-US" altLang="ja-JP" smtClean="0"/>
              <a:t>‹Nº›</a:t>
            </a:fld>
            <a:endParaRPr kumimoji="1" lang="ja-JP" altLang="en-US"/>
          </a:p>
        </p:txBody>
      </p:sp>
    </p:spTree>
    <p:extLst>
      <p:ext uri="{BB962C8B-B14F-4D97-AF65-F5344CB8AC3E}">
        <p14:creationId xmlns:p14="http://schemas.microsoft.com/office/powerpoint/2010/main" val="1287754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114F24-BB0F-9B40-A22E-4371FF7E4B4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4502C8A-08CF-DD45-8652-DD117F35EB81}"/>
              </a:ext>
            </a:extLst>
          </p:cNvPr>
          <p:cNvSpPr>
            <a:spLocks noGrp="1"/>
          </p:cNvSpPr>
          <p:nvPr>
            <p:ph type="dt" sz="half" idx="10"/>
          </p:nvPr>
        </p:nvSpPr>
        <p:spPr/>
        <p:txBody>
          <a:bodyPr/>
          <a:lstStyle/>
          <a:p>
            <a:fld id="{C19F99E4-3254-C844-B409-D51A473A33EE}" type="datetimeFigureOut">
              <a:rPr kumimoji="1" lang="en-US" altLang="ja-JP" smtClean="0"/>
              <a:t>4/18/2022</a:t>
            </a:fld>
            <a:endParaRPr kumimoji="1" lang="ja-JP" altLang="en-US"/>
          </a:p>
        </p:txBody>
      </p:sp>
      <p:sp>
        <p:nvSpPr>
          <p:cNvPr id="4" name="フッター プレースホルダー 3">
            <a:extLst>
              <a:ext uri="{FF2B5EF4-FFF2-40B4-BE49-F238E27FC236}">
                <a16:creationId xmlns:a16="http://schemas.microsoft.com/office/drawing/2014/main" id="{D38481A6-6479-A741-B0C7-43BFA0E0F33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80E2137-B807-E94A-BC0A-DC5F98F2BBB1}"/>
              </a:ext>
            </a:extLst>
          </p:cNvPr>
          <p:cNvSpPr>
            <a:spLocks noGrp="1"/>
          </p:cNvSpPr>
          <p:nvPr>
            <p:ph type="sldNum" sz="quarter" idx="12"/>
          </p:nvPr>
        </p:nvSpPr>
        <p:spPr/>
        <p:txBody>
          <a:bodyPr/>
          <a:lstStyle/>
          <a:p>
            <a:fld id="{04B63FB6-C88A-D148-84C2-338AEBE8FA51}" type="slidenum">
              <a:rPr kumimoji="1" lang="en-US" altLang="ja-JP" smtClean="0"/>
              <a:t>‹Nº›</a:t>
            </a:fld>
            <a:endParaRPr kumimoji="1" lang="ja-JP" altLang="en-US"/>
          </a:p>
        </p:txBody>
      </p:sp>
    </p:spTree>
    <p:extLst>
      <p:ext uri="{BB962C8B-B14F-4D97-AF65-F5344CB8AC3E}">
        <p14:creationId xmlns:p14="http://schemas.microsoft.com/office/powerpoint/2010/main" val="3962806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C6D51BA-F900-3B4B-BEB4-017EC8566472}"/>
              </a:ext>
            </a:extLst>
          </p:cNvPr>
          <p:cNvSpPr>
            <a:spLocks noGrp="1"/>
          </p:cNvSpPr>
          <p:nvPr>
            <p:ph type="dt" sz="half" idx="10"/>
          </p:nvPr>
        </p:nvSpPr>
        <p:spPr/>
        <p:txBody>
          <a:bodyPr/>
          <a:lstStyle/>
          <a:p>
            <a:fld id="{C19F99E4-3254-C844-B409-D51A473A33EE}" type="datetimeFigureOut">
              <a:rPr kumimoji="1" lang="en-US" altLang="ja-JP" smtClean="0"/>
              <a:t>4/18/2022</a:t>
            </a:fld>
            <a:endParaRPr kumimoji="1" lang="ja-JP" altLang="en-US"/>
          </a:p>
        </p:txBody>
      </p:sp>
      <p:sp>
        <p:nvSpPr>
          <p:cNvPr id="3" name="フッター プレースホルダー 2">
            <a:extLst>
              <a:ext uri="{FF2B5EF4-FFF2-40B4-BE49-F238E27FC236}">
                <a16:creationId xmlns:a16="http://schemas.microsoft.com/office/drawing/2014/main" id="{810CE0BA-B061-B042-B86A-330FFD725D3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92B8C20-FBEA-1C42-8715-24D12F3FE364}"/>
              </a:ext>
            </a:extLst>
          </p:cNvPr>
          <p:cNvSpPr>
            <a:spLocks noGrp="1"/>
          </p:cNvSpPr>
          <p:nvPr>
            <p:ph type="sldNum" sz="quarter" idx="12"/>
          </p:nvPr>
        </p:nvSpPr>
        <p:spPr/>
        <p:txBody>
          <a:bodyPr/>
          <a:lstStyle/>
          <a:p>
            <a:fld id="{04B63FB6-C88A-D148-84C2-338AEBE8FA51}" type="slidenum">
              <a:rPr kumimoji="1" lang="en-US" altLang="ja-JP" smtClean="0"/>
              <a:t>‹Nº›</a:t>
            </a:fld>
            <a:endParaRPr kumimoji="1" lang="ja-JP" altLang="en-US"/>
          </a:p>
        </p:txBody>
      </p:sp>
    </p:spTree>
    <p:extLst>
      <p:ext uri="{BB962C8B-B14F-4D97-AF65-F5344CB8AC3E}">
        <p14:creationId xmlns:p14="http://schemas.microsoft.com/office/powerpoint/2010/main" val="2355684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16F02B-46FB-1F45-B162-EB40B5523FC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83A78FB-688F-2B42-BAD2-EA334CEFAC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D69FAC8-45C5-0547-A2F5-F54C4E14EA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21F467C-7AAB-3E43-B9E2-8A93FA3D522E}"/>
              </a:ext>
            </a:extLst>
          </p:cNvPr>
          <p:cNvSpPr>
            <a:spLocks noGrp="1"/>
          </p:cNvSpPr>
          <p:nvPr>
            <p:ph type="dt" sz="half" idx="10"/>
          </p:nvPr>
        </p:nvSpPr>
        <p:spPr/>
        <p:txBody>
          <a:bodyPr/>
          <a:lstStyle/>
          <a:p>
            <a:fld id="{C19F99E4-3254-C844-B409-D51A473A33EE}" type="datetimeFigureOut">
              <a:rPr kumimoji="1" lang="en-US" altLang="ja-JP" smtClean="0"/>
              <a:t>4/18/2022</a:t>
            </a:fld>
            <a:endParaRPr kumimoji="1" lang="ja-JP" altLang="en-US"/>
          </a:p>
        </p:txBody>
      </p:sp>
      <p:sp>
        <p:nvSpPr>
          <p:cNvPr id="6" name="フッター プレースホルダー 5">
            <a:extLst>
              <a:ext uri="{FF2B5EF4-FFF2-40B4-BE49-F238E27FC236}">
                <a16:creationId xmlns:a16="http://schemas.microsoft.com/office/drawing/2014/main" id="{3D3C7AAD-BB9F-9D42-9A36-0791B673644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E3F4E5F-C2DF-1745-859D-4277DBDE44A3}"/>
              </a:ext>
            </a:extLst>
          </p:cNvPr>
          <p:cNvSpPr>
            <a:spLocks noGrp="1"/>
          </p:cNvSpPr>
          <p:nvPr>
            <p:ph type="sldNum" sz="quarter" idx="12"/>
          </p:nvPr>
        </p:nvSpPr>
        <p:spPr/>
        <p:txBody>
          <a:bodyPr/>
          <a:lstStyle/>
          <a:p>
            <a:fld id="{04B63FB6-C88A-D148-84C2-338AEBE8FA51}" type="slidenum">
              <a:rPr kumimoji="1" lang="en-US" altLang="ja-JP" smtClean="0"/>
              <a:t>‹Nº›</a:t>
            </a:fld>
            <a:endParaRPr kumimoji="1" lang="ja-JP" altLang="en-US"/>
          </a:p>
        </p:txBody>
      </p:sp>
    </p:spTree>
    <p:extLst>
      <p:ext uri="{BB962C8B-B14F-4D97-AF65-F5344CB8AC3E}">
        <p14:creationId xmlns:p14="http://schemas.microsoft.com/office/powerpoint/2010/main" val="1908776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D124BD-B475-5A46-8A96-DC1315800E5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38CB309-B78D-D84E-AB8B-5D6D695EAE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4D39997-BCB2-3044-8E0A-844D0AAD3C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A792964-561C-6D48-B76A-A5269F8216CD}"/>
              </a:ext>
            </a:extLst>
          </p:cNvPr>
          <p:cNvSpPr>
            <a:spLocks noGrp="1"/>
          </p:cNvSpPr>
          <p:nvPr>
            <p:ph type="dt" sz="half" idx="10"/>
          </p:nvPr>
        </p:nvSpPr>
        <p:spPr/>
        <p:txBody>
          <a:bodyPr/>
          <a:lstStyle/>
          <a:p>
            <a:fld id="{C19F99E4-3254-C844-B409-D51A473A33EE}" type="datetimeFigureOut">
              <a:rPr kumimoji="1" lang="en-US" altLang="ja-JP" smtClean="0"/>
              <a:t>4/18/2022</a:t>
            </a:fld>
            <a:endParaRPr kumimoji="1" lang="ja-JP" altLang="en-US"/>
          </a:p>
        </p:txBody>
      </p:sp>
      <p:sp>
        <p:nvSpPr>
          <p:cNvPr id="6" name="フッター プレースホルダー 5">
            <a:extLst>
              <a:ext uri="{FF2B5EF4-FFF2-40B4-BE49-F238E27FC236}">
                <a16:creationId xmlns:a16="http://schemas.microsoft.com/office/drawing/2014/main" id="{115CECC7-70E3-1245-B5CD-924BD01F4BF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8591633-3307-5A4C-868E-D18A45D13A1E}"/>
              </a:ext>
            </a:extLst>
          </p:cNvPr>
          <p:cNvSpPr>
            <a:spLocks noGrp="1"/>
          </p:cNvSpPr>
          <p:nvPr>
            <p:ph type="sldNum" sz="quarter" idx="12"/>
          </p:nvPr>
        </p:nvSpPr>
        <p:spPr/>
        <p:txBody>
          <a:bodyPr/>
          <a:lstStyle/>
          <a:p>
            <a:fld id="{04B63FB6-C88A-D148-84C2-338AEBE8FA51}" type="slidenum">
              <a:rPr kumimoji="1" lang="en-US" altLang="ja-JP" smtClean="0"/>
              <a:t>‹Nº›</a:t>
            </a:fld>
            <a:endParaRPr kumimoji="1" lang="ja-JP" altLang="en-US"/>
          </a:p>
        </p:txBody>
      </p:sp>
    </p:spTree>
    <p:extLst>
      <p:ext uri="{BB962C8B-B14F-4D97-AF65-F5344CB8AC3E}">
        <p14:creationId xmlns:p14="http://schemas.microsoft.com/office/powerpoint/2010/main" val="1659747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4A7C2B2-7019-C848-B79A-1D2CAB5A7B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5F91FFB-C696-224B-A297-A035935AD7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75D8CB6-4763-8E44-AD6E-9625DF4038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9F99E4-3254-C844-B409-D51A473A33EE}" type="datetimeFigureOut">
              <a:rPr kumimoji="1" lang="en-US" altLang="ja-JP" smtClean="0"/>
              <a:t>4/18/2022</a:t>
            </a:fld>
            <a:endParaRPr kumimoji="1" lang="ja-JP" altLang="en-US"/>
          </a:p>
        </p:txBody>
      </p:sp>
      <p:sp>
        <p:nvSpPr>
          <p:cNvPr id="5" name="フッター プレースホルダー 4">
            <a:extLst>
              <a:ext uri="{FF2B5EF4-FFF2-40B4-BE49-F238E27FC236}">
                <a16:creationId xmlns:a16="http://schemas.microsoft.com/office/drawing/2014/main" id="{91344639-2262-5C48-8957-F28B42EA77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132C090-6006-1F4B-A6CB-03195B132B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B63FB6-C88A-D148-84C2-338AEBE8FA51}" type="slidenum">
              <a:rPr kumimoji="1" lang="en-US" altLang="ja-JP" smtClean="0"/>
              <a:t>‹Nº›</a:t>
            </a:fld>
            <a:endParaRPr kumimoji="1" lang="ja-JP" altLang="en-US"/>
          </a:p>
        </p:txBody>
      </p:sp>
    </p:spTree>
    <p:extLst>
      <p:ext uri="{BB962C8B-B14F-4D97-AF65-F5344CB8AC3E}">
        <p14:creationId xmlns:p14="http://schemas.microsoft.com/office/powerpoint/2010/main" val="1273404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anamadigital.gob.pa/RegistroPacoViajero"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352833" y="121344"/>
            <a:ext cx="6684843" cy="369332"/>
          </a:xfrm>
          <a:prstGeom prst="rect">
            <a:avLst/>
          </a:prstGeom>
          <a:noFill/>
        </p:spPr>
        <p:txBody>
          <a:bodyPr wrap="none" rtlCol="0">
            <a:spAutoFit/>
          </a:bodyPr>
          <a:lstStyle/>
          <a:p>
            <a:r>
              <a:rPr kumimoji="1" lang="ja-JP" altLang="en-US" dirty="0">
                <a:latin typeface="ＭＳ Ｐゴシック" panose="020B0600070205080204" pitchFamily="50" charset="-128"/>
                <a:ea typeface="ＭＳ Ｐゴシック" panose="020B0600070205080204" pitchFamily="50" charset="-128"/>
              </a:rPr>
              <a:t>パナマにおける新型コロナウイルス感染の現状</a:t>
            </a:r>
            <a:r>
              <a:rPr kumimoji="1" lang="ja-JP" altLang="en-US" dirty="0" smtClean="0">
                <a:latin typeface="ＭＳ Ｐゴシック" panose="020B0600070205080204" pitchFamily="50" charset="-128"/>
                <a:ea typeface="ＭＳ Ｐゴシック" panose="020B0600070205080204" pitchFamily="50" charset="-128"/>
              </a:rPr>
              <a:t>と</a:t>
            </a:r>
            <a:r>
              <a:rPr lang="ja-JP" altLang="en-US" dirty="0" smtClean="0">
                <a:latin typeface="ＭＳ Ｐゴシック" panose="020B0600070205080204" pitchFamily="50" charset="-128"/>
                <a:ea typeface="ＭＳ Ｐゴシック" panose="020B0600070205080204" pitchFamily="50" charset="-128"/>
              </a:rPr>
              <a:t>規制</a:t>
            </a:r>
            <a:r>
              <a:rPr lang="ja-JP" altLang="en-US" dirty="0">
                <a:latin typeface="ＭＳ Ｐゴシック" panose="020B0600070205080204" pitchFamily="50" charset="-128"/>
                <a:ea typeface="ＭＳ Ｐゴシック" panose="020B0600070205080204" pitchFamily="50" charset="-128"/>
              </a:rPr>
              <a:t>措置</a:t>
            </a:r>
            <a:r>
              <a:rPr lang="ja-JP" altLang="en-US" dirty="0" smtClean="0">
                <a:latin typeface="ＭＳ Ｐゴシック" panose="020B0600070205080204" pitchFamily="50" charset="-128"/>
                <a:ea typeface="ＭＳ Ｐゴシック" panose="020B0600070205080204" pitchFamily="50" charset="-128"/>
              </a:rPr>
              <a:t>の</a:t>
            </a:r>
            <a:r>
              <a:rPr lang="ja-JP" altLang="en-US" dirty="0">
                <a:latin typeface="ＭＳ Ｐゴシック" panose="020B0600070205080204" pitchFamily="50" charset="-128"/>
                <a:ea typeface="ＭＳ Ｐゴシック" panose="020B0600070205080204" pitchFamily="50" charset="-128"/>
              </a:rPr>
              <a:t>現状</a:t>
            </a:r>
          </a:p>
        </p:txBody>
      </p:sp>
      <p:sp>
        <p:nvSpPr>
          <p:cNvPr id="26" name="テキスト ボックス 25">
            <a:extLst>
              <a:ext uri="{FF2B5EF4-FFF2-40B4-BE49-F238E27FC236}">
                <a16:creationId xmlns:a16="http://schemas.microsoft.com/office/drawing/2014/main" id="{3F826F89-8D0C-6B49-8A01-1C8A63BF678E}"/>
              </a:ext>
            </a:extLst>
          </p:cNvPr>
          <p:cNvSpPr txBox="1"/>
          <p:nvPr/>
        </p:nvSpPr>
        <p:spPr>
          <a:xfrm>
            <a:off x="432405" y="1025489"/>
            <a:ext cx="4869282" cy="307777"/>
          </a:xfrm>
          <a:prstGeom prst="rect">
            <a:avLst/>
          </a:prstGeom>
          <a:noFill/>
        </p:spPr>
        <p:txBody>
          <a:bodyPr wrap="square" rtlCol="0">
            <a:spAutoFit/>
          </a:bodyPr>
          <a:lstStyle/>
          <a:p>
            <a:pPr algn="l"/>
            <a:r>
              <a:rPr lang="ja-JP" altLang="en-US" sz="1400" u="sng" dirty="0">
                <a:latin typeface="MS PGothic" panose="020B0600070205080204" pitchFamily="34" charset="-128"/>
                <a:ea typeface="MS PGothic" panose="020B0600070205080204" pitchFamily="34" charset="-128"/>
              </a:rPr>
              <a:t>コロナウイルス感染にかかるパラメーターの目標と現状</a:t>
            </a:r>
          </a:p>
        </p:txBody>
      </p:sp>
      <p:sp>
        <p:nvSpPr>
          <p:cNvPr id="28" name="テキスト ボックス 27">
            <a:extLst>
              <a:ext uri="{FF2B5EF4-FFF2-40B4-BE49-F238E27FC236}">
                <a16:creationId xmlns:a16="http://schemas.microsoft.com/office/drawing/2014/main" id="{3F826F89-8D0C-6B49-8A01-1C8A63BF678E}"/>
              </a:ext>
            </a:extLst>
          </p:cNvPr>
          <p:cNvSpPr txBox="1"/>
          <p:nvPr/>
        </p:nvSpPr>
        <p:spPr>
          <a:xfrm>
            <a:off x="6564896" y="964918"/>
            <a:ext cx="4518762" cy="307777"/>
          </a:xfrm>
          <a:prstGeom prst="rect">
            <a:avLst/>
          </a:prstGeom>
          <a:noFill/>
        </p:spPr>
        <p:txBody>
          <a:bodyPr wrap="square" rtlCol="0">
            <a:spAutoFit/>
          </a:bodyPr>
          <a:lstStyle/>
          <a:p>
            <a:r>
              <a:rPr lang="ja-JP" altLang="en-US" sz="1400" u="sng" dirty="0" smtClean="0">
                <a:latin typeface="MS PGothic" panose="020B0600070205080204" pitchFamily="34" charset="-128"/>
                <a:ea typeface="MS PGothic" panose="020B0600070205080204" pitchFamily="34" charset="-128"/>
              </a:rPr>
              <a:t>パナマへの入国措置の</a:t>
            </a:r>
            <a:r>
              <a:rPr lang="ja-JP" altLang="en-US" sz="1400" u="sng" dirty="0">
                <a:latin typeface="MS PGothic" panose="020B0600070205080204" pitchFamily="34" charset="-128"/>
                <a:ea typeface="MS PGothic" panose="020B0600070205080204" pitchFamily="34" charset="-128"/>
              </a:rPr>
              <a:t>現状</a:t>
            </a:r>
          </a:p>
        </p:txBody>
      </p:sp>
      <p:sp>
        <p:nvSpPr>
          <p:cNvPr id="11" name="テキスト ボックス 10"/>
          <p:cNvSpPr txBox="1"/>
          <p:nvPr/>
        </p:nvSpPr>
        <p:spPr>
          <a:xfrm>
            <a:off x="10028477" y="503253"/>
            <a:ext cx="1261884" cy="461665"/>
          </a:xfrm>
          <a:prstGeom prst="rect">
            <a:avLst/>
          </a:prstGeom>
          <a:noFill/>
        </p:spPr>
        <p:txBody>
          <a:bodyPr wrap="none" rtlCol="0">
            <a:spAutoFit/>
          </a:bodyPr>
          <a:lstStyle/>
          <a:p>
            <a:r>
              <a:rPr kumimoji="1" lang="ja-JP" altLang="en-US" sz="1200" b="1" dirty="0">
                <a:latin typeface="ＭＳ Ｐゴシック" panose="020B0600070205080204" pitchFamily="50" charset="-128"/>
                <a:ea typeface="ＭＳ Ｐゴシック" panose="020B0600070205080204" pitchFamily="50" charset="-128"/>
              </a:rPr>
              <a:t>令</a:t>
            </a:r>
            <a:r>
              <a:rPr kumimoji="1" lang="ja-JP" altLang="en-US" sz="1200" b="1" dirty="0" smtClean="0">
                <a:latin typeface="ＭＳ Ｐゴシック" panose="020B0600070205080204" pitchFamily="50" charset="-128"/>
                <a:ea typeface="ＭＳ Ｐゴシック" panose="020B0600070205080204" pitchFamily="50" charset="-128"/>
              </a:rPr>
              <a:t>和</a:t>
            </a:r>
            <a:r>
              <a:rPr kumimoji="1" lang="en-US" altLang="ja-JP" sz="1200" b="1" dirty="0" smtClean="0">
                <a:latin typeface="ＭＳ Ｐゴシック" panose="020B0600070205080204" pitchFamily="50" charset="-128"/>
                <a:ea typeface="ＭＳ Ｐゴシック" panose="020B0600070205080204" pitchFamily="50" charset="-128"/>
              </a:rPr>
              <a:t>4</a:t>
            </a:r>
            <a:r>
              <a:rPr kumimoji="1" lang="ja-JP" altLang="en-US" sz="1200" b="1" dirty="0" smtClean="0">
                <a:latin typeface="ＭＳ Ｐゴシック" panose="020B0600070205080204" pitchFamily="50" charset="-128"/>
                <a:ea typeface="ＭＳ Ｐゴシック" panose="020B0600070205080204" pitchFamily="50" charset="-128"/>
              </a:rPr>
              <a:t>年</a:t>
            </a:r>
            <a:r>
              <a:rPr kumimoji="1" lang="en-US" altLang="ja-JP" sz="1200" b="1" dirty="0" smtClean="0">
                <a:latin typeface="ＭＳ Ｐゴシック" panose="020B0600070205080204" pitchFamily="50" charset="-128"/>
                <a:ea typeface="ＭＳ Ｐゴシック" panose="020B0600070205080204" pitchFamily="50" charset="-128"/>
              </a:rPr>
              <a:t>4</a:t>
            </a:r>
            <a:r>
              <a:rPr lang="ja-JP" altLang="en-US" sz="1200" b="1" dirty="0" smtClean="0">
                <a:latin typeface="ＭＳ Ｐゴシック" panose="020B0600070205080204" pitchFamily="50" charset="-128"/>
                <a:ea typeface="ＭＳ Ｐゴシック" panose="020B0600070205080204" pitchFamily="50" charset="-128"/>
              </a:rPr>
              <a:t>月</a:t>
            </a:r>
            <a:r>
              <a:rPr lang="en-US" altLang="ja-JP" sz="1200" b="1" dirty="0" smtClean="0">
                <a:latin typeface="ＭＳ Ｐゴシック" panose="020B0600070205080204" pitchFamily="50" charset="-128"/>
                <a:ea typeface="ＭＳ Ｐゴシック" panose="020B0600070205080204" pitchFamily="50" charset="-128"/>
              </a:rPr>
              <a:t>18</a:t>
            </a:r>
            <a:r>
              <a:rPr kumimoji="1" lang="ja-JP" altLang="en-US" sz="1200" b="1" dirty="0" smtClean="0">
                <a:latin typeface="ＭＳ Ｐゴシック" panose="020B0600070205080204" pitchFamily="50" charset="-128"/>
                <a:ea typeface="ＭＳ Ｐゴシック" panose="020B0600070205080204" pitchFamily="50" charset="-128"/>
              </a:rPr>
              <a:t>日</a:t>
            </a:r>
            <a:endParaRPr kumimoji="1" lang="en-US" altLang="ja-JP" sz="1200" b="1" dirty="0">
              <a:latin typeface="ＭＳ Ｐゴシック" panose="020B0600070205080204" pitchFamily="50" charset="-128"/>
              <a:ea typeface="ＭＳ Ｐゴシック" panose="020B0600070205080204" pitchFamily="50" charset="-128"/>
            </a:endParaRPr>
          </a:p>
          <a:p>
            <a:r>
              <a:rPr kumimoji="1" lang="ja-JP" altLang="en-US" sz="1200" b="1" dirty="0">
                <a:latin typeface="ＭＳ Ｐゴシック" panose="020B0600070205080204" pitchFamily="50" charset="-128"/>
                <a:ea typeface="ＭＳ Ｐゴシック" panose="020B0600070205080204" pitchFamily="50" charset="-128"/>
              </a:rPr>
              <a:t>在パナマ大使館</a:t>
            </a:r>
          </a:p>
        </p:txBody>
      </p:sp>
      <p:sp>
        <p:nvSpPr>
          <p:cNvPr id="9" name="テキスト ボックス 8"/>
          <p:cNvSpPr txBox="1"/>
          <p:nvPr/>
        </p:nvSpPr>
        <p:spPr>
          <a:xfrm>
            <a:off x="3557751" y="4199181"/>
            <a:ext cx="1975221" cy="307777"/>
          </a:xfrm>
          <a:prstGeom prst="rect">
            <a:avLst/>
          </a:prstGeom>
          <a:noFill/>
        </p:spPr>
        <p:txBody>
          <a:bodyPr wrap="none" rtlCol="0">
            <a:spAutoFit/>
          </a:bodyPr>
          <a:lstStyle/>
          <a:p>
            <a:r>
              <a:rPr lang="zh-CN" altLang="ja-JP" sz="1400" u="sng"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実</a:t>
            </a:r>
            <a:r>
              <a:rPr lang="zh-CN" altLang="ja-JP" sz="1400" u="sng" dirty="0">
                <a:latin typeface="ＭＳ Ｐゴシック" panose="020B0600070205080204" pitchFamily="50" charset="-128"/>
                <a:ea typeface="ＭＳ Ｐゴシック" panose="020B0600070205080204" pitchFamily="50" charset="-128"/>
                <a:cs typeface="Times New Roman" panose="02020603050405020304" pitchFamily="18" charset="0"/>
              </a:rPr>
              <a:t>効再生産数（</a:t>
            </a:r>
            <a:r>
              <a:rPr lang="en-US" altLang="ja-JP" sz="1400" u="sng" dirty="0" err="1">
                <a:latin typeface="ＭＳ Ｐゴシック" panose="020B0600070205080204" pitchFamily="50" charset="-128"/>
                <a:ea typeface="ＭＳ Ｐゴシック" panose="020B0600070205080204" pitchFamily="50" charset="-128"/>
                <a:cs typeface="Times New Roman" panose="02020603050405020304" pitchFamily="18" charset="0"/>
              </a:rPr>
              <a:t>Rt</a:t>
            </a:r>
            <a:r>
              <a:rPr lang="zh-CN" altLang="ja-JP" sz="1400" u="sng"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400" u="sng" dirty="0" smtClean="0">
                <a:latin typeface="ＭＳ Ｐゴシック" panose="020B0600070205080204" pitchFamily="50" charset="-128"/>
                <a:ea typeface="ＭＳ Ｐゴシック" panose="020B0600070205080204" pitchFamily="50" charset="-128"/>
              </a:rPr>
              <a:t>推移</a:t>
            </a:r>
            <a:endParaRPr kumimoji="1" lang="ja-JP" altLang="en-US" sz="1400" u="sng" dirty="0">
              <a:latin typeface="ＭＳ Ｐゴシック" panose="020B0600070205080204" pitchFamily="50" charset="-128"/>
              <a:ea typeface="ＭＳ Ｐゴシック" panose="020B0600070205080204" pitchFamily="50" charset="-128"/>
            </a:endParaRPr>
          </a:p>
        </p:txBody>
      </p:sp>
      <p:sp>
        <p:nvSpPr>
          <p:cNvPr id="23" name="テキスト ボックス 22"/>
          <p:cNvSpPr txBox="1"/>
          <p:nvPr/>
        </p:nvSpPr>
        <p:spPr>
          <a:xfrm>
            <a:off x="4281114" y="3935162"/>
            <a:ext cx="1915909" cy="230832"/>
          </a:xfrm>
          <a:prstGeom prst="rect">
            <a:avLst/>
          </a:prstGeom>
          <a:noFill/>
        </p:spPr>
        <p:txBody>
          <a:bodyPr wrap="none" rtlCol="0">
            <a:spAutoFit/>
          </a:bodyPr>
          <a:lstStyle/>
          <a:p>
            <a:r>
              <a:rPr kumimoji="1" lang="ja-JP" altLang="en-US" sz="900" dirty="0">
                <a:latin typeface="ＭＳ Ｐゴシック" panose="020B0600070205080204" pitchFamily="50" charset="-128"/>
                <a:ea typeface="ＭＳ Ｐゴシック" panose="020B0600070205080204" pitchFamily="50" charset="-128"/>
              </a:rPr>
              <a:t>（出典</a:t>
            </a:r>
            <a:r>
              <a:rPr kumimoji="1" lang="ja-JP" altLang="en-US" sz="900" dirty="0" smtClean="0">
                <a:latin typeface="ＭＳ Ｐゴシック" panose="020B0600070205080204" pitchFamily="50" charset="-128"/>
                <a:ea typeface="ＭＳ Ｐゴシック" panose="020B0600070205080204" pitchFamily="50" charset="-128"/>
              </a:rPr>
              <a:t>：</a:t>
            </a:r>
            <a:r>
              <a:rPr kumimoji="1" lang="en-US" altLang="ja-JP" sz="900" dirty="0" smtClean="0">
                <a:latin typeface="ＭＳ Ｐゴシック" panose="020B0600070205080204" pitchFamily="50" charset="-128"/>
                <a:ea typeface="ＭＳ Ｐゴシック" panose="020B0600070205080204" pitchFamily="50" charset="-128"/>
              </a:rPr>
              <a:t>4</a:t>
            </a:r>
            <a:r>
              <a:rPr kumimoji="1" lang="ja-JP" altLang="en-US" sz="900" dirty="0" smtClean="0">
                <a:latin typeface="ＭＳ Ｐゴシック" panose="020B0600070205080204" pitchFamily="50" charset="-128"/>
                <a:ea typeface="ＭＳ Ｐゴシック" panose="020B0600070205080204" pitchFamily="50" charset="-128"/>
              </a:rPr>
              <a:t>月</a:t>
            </a:r>
            <a:r>
              <a:rPr lang="en-US" altLang="ja-JP" sz="900" dirty="0" smtClean="0">
                <a:latin typeface="ＭＳ Ｐゴシック" panose="020B0600070205080204" pitchFamily="50" charset="-128"/>
                <a:ea typeface="ＭＳ Ｐゴシック" panose="020B0600070205080204" pitchFamily="50" charset="-128"/>
              </a:rPr>
              <a:t>5</a:t>
            </a:r>
            <a:r>
              <a:rPr kumimoji="1" lang="ja-JP" altLang="en-US" sz="900" dirty="0" smtClean="0">
                <a:latin typeface="ＭＳ Ｐゴシック" panose="020B0600070205080204" pitchFamily="50" charset="-128"/>
                <a:ea typeface="ＭＳ Ｐゴシック" panose="020B0600070205080204" pitchFamily="50" charset="-128"/>
              </a:rPr>
              <a:t>日</a:t>
            </a:r>
            <a:r>
              <a:rPr lang="ja-JP" altLang="en-US" sz="900" dirty="0">
                <a:latin typeface="ＭＳ Ｐゴシック" panose="020B0600070205080204" pitchFamily="50" charset="-128"/>
                <a:ea typeface="ＭＳ Ｐゴシック" panose="020B0600070205080204" pitchFamily="50" charset="-128"/>
              </a:rPr>
              <a:t>汎米</a:t>
            </a:r>
            <a:r>
              <a:rPr kumimoji="1" lang="ja-JP" altLang="en-US" sz="900" dirty="0">
                <a:latin typeface="ＭＳ Ｐゴシック" panose="020B0600070205080204" pitchFamily="50" charset="-128"/>
                <a:ea typeface="ＭＳ Ｐゴシック" panose="020B0600070205080204" pitchFamily="50" charset="-128"/>
              </a:rPr>
              <a:t>保健機構発表）</a:t>
            </a:r>
          </a:p>
        </p:txBody>
      </p:sp>
      <p:graphicFrame>
        <p:nvGraphicFramePr>
          <p:cNvPr id="16" name="表 15">
            <a:extLst>
              <a:ext uri="{FF2B5EF4-FFF2-40B4-BE49-F238E27FC236}">
                <a16:creationId xmlns:a16="http://schemas.microsoft.com/office/drawing/2014/main" id="{5629AE73-6A2A-41F7-8ACC-0FCB723E55CC}"/>
              </a:ext>
            </a:extLst>
          </p:cNvPr>
          <p:cNvGraphicFramePr>
            <a:graphicFrameLocks noGrp="1"/>
          </p:cNvGraphicFramePr>
          <p:nvPr>
            <p:extLst>
              <p:ext uri="{D42A27DB-BD31-4B8C-83A1-F6EECF244321}">
                <p14:modId xmlns:p14="http://schemas.microsoft.com/office/powerpoint/2010/main" val="4251408110"/>
              </p:ext>
            </p:extLst>
          </p:nvPr>
        </p:nvGraphicFramePr>
        <p:xfrm>
          <a:off x="490113" y="1324601"/>
          <a:ext cx="5663595" cy="2534813"/>
        </p:xfrm>
        <a:graphic>
          <a:graphicData uri="http://schemas.openxmlformats.org/drawingml/2006/table">
            <a:tbl>
              <a:tblPr firstRow="1" bandRow="1">
                <a:tableStyleId>{5C22544A-7EE6-4342-B048-85BDC9FD1C3A}</a:tableStyleId>
              </a:tblPr>
              <a:tblGrid>
                <a:gridCol w="2823745">
                  <a:extLst>
                    <a:ext uri="{9D8B030D-6E8A-4147-A177-3AD203B41FA5}">
                      <a16:colId xmlns:a16="http://schemas.microsoft.com/office/drawing/2014/main" val="2365853263"/>
                    </a:ext>
                  </a:extLst>
                </a:gridCol>
                <a:gridCol w="1019264">
                  <a:extLst>
                    <a:ext uri="{9D8B030D-6E8A-4147-A177-3AD203B41FA5}">
                      <a16:colId xmlns:a16="http://schemas.microsoft.com/office/drawing/2014/main" val="3153660408"/>
                    </a:ext>
                  </a:extLst>
                </a:gridCol>
                <a:gridCol w="1820586">
                  <a:extLst>
                    <a:ext uri="{9D8B030D-6E8A-4147-A177-3AD203B41FA5}">
                      <a16:colId xmlns:a16="http://schemas.microsoft.com/office/drawing/2014/main" val="909826352"/>
                    </a:ext>
                  </a:extLst>
                </a:gridCol>
              </a:tblGrid>
              <a:tr h="493164">
                <a:tc>
                  <a:txBody>
                    <a:bodyPr/>
                    <a:lstStyle/>
                    <a:p>
                      <a:pPr algn="just"/>
                      <a:r>
                        <a:rPr lang="ja-JP" sz="1050" kern="100" dirty="0">
                          <a:effectLst/>
                        </a:rPr>
                        <a:t>項目</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a:tc>
                <a:tc>
                  <a:txBody>
                    <a:bodyPr/>
                    <a:lstStyle/>
                    <a:p>
                      <a:pPr algn="just"/>
                      <a:r>
                        <a:rPr lang="ja-JP" sz="1050" kern="100" dirty="0">
                          <a:effectLst/>
                        </a:rPr>
                        <a:t>目標</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a:tc>
                <a:tc>
                  <a:txBody>
                    <a:bodyPr/>
                    <a:lstStyle/>
                    <a:p>
                      <a:pPr algn="just"/>
                      <a:r>
                        <a:rPr lang="ja-JP" sz="1050" kern="100" dirty="0">
                          <a:effectLst/>
                        </a:rPr>
                        <a:t>現状</a:t>
                      </a:r>
                    </a:p>
                    <a:p>
                      <a:pPr algn="l"/>
                      <a:r>
                        <a:rPr lang="ja-JP" sz="1050" kern="100" dirty="0">
                          <a:effectLst/>
                        </a:rPr>
                        <a:t>（括弧内</a:t>
                      </a:r>
                      <a:r>
                        <a:rPr lang="ja-JP" sz="1050" kern="100" dirty="0" smtClean="0">
                          <a:effectLst/>
                        </a:rPr>
                        <a:t>は</a:t>
                      </a:r>
                      <a:r>
                        <a:rPr lang="ja-JP" altLang="en-US" sz="1050" kern="100" dirty="0" smtClean="0">
                          <a:effectLst/>
                        </a:rPr>
                        <a:t>前回比</a:t>
                      </a:r>
                      <a:r>
                        <a:rPr lang="ja-JP" sz="1050" kern="100" dirty="0" smtClean="0">
                          <a:effectLst/>
                        </a:rPr>
                        <a:t>）</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1069255655"/>
                  </a:ext>
                </a:extLst>
              </a:tr>
              <a:tr h="228013">
                <a:tc>
                  <a:txBody>
                    <a:bodyPr/>
                    <a:lstStyle/>
                    <a:p>
                      <a:pPr algn="just"/>
                      <a:r>
                        <a:rPr lang="en-US" sz="1050" kern="100" dirty="0">
                          <a:effectLst/>
                        </a:rPr>
                        <a:t>1</a:t>
                      </a:r>
                      <a:r>
                        <a:rPr lang="ja-JP" sz="1050" kern="100" dirty="0">
                          <a:effectLst/>
                        </a:rPr>
                        <a:t>週間の新規感染者数</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a:tc>
                <a:tc>
                  <a:txBody>
                    <a:bodyPr/>
                    <a:lstStyle/>
                    <a:p>
                      <a:pPr algn="ctr"/>
                      <a:r>
                        <a:rPr lang="ja-JP" sz="1050" kern="100" dirty="0">
                          <a:effectLst/>
                        </a:rPr>
                        <a:t>－</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1" kern="1200" baseline="0" dirty="0" smtClean="0">
                          <a:solidFill>
                            <a:schemeClr val="tx1"/>
                          </a:solidFill>
                          <a:latin typeface="+mn-lt"/>
                          <a:ea typeface="+mn-ea"/>
                          <a:cs typeface="+mn-cs"/>
                        </a:rPr>
                        <a:t>1774</a:t>
                      </a:r>
                      <a:r>
                        <a:rPr kumimoji="1" lang="ja-JP" altLang="en-US" sz="1000" b="1" kern="1200" baseline="0" dirty="0" smtClean="0">
                          <a:solidFill>
                            <a:schemeClr val="tx1"/>
                          </a:solidFill>
                          <a:latin typeface="+mn-lt"/>
                          <a:ea typeface="+mn-ea"/>
                          <a:cs typeface="+mn-cs"/>
                        </a:rPr>
                        <a:t>（</a:t>
                      </a:r>
                      <a:r>
                        <a:rPr kumimoji="1" lang="en-US" altLang="ja-JP" sz="1000" b="1" kern="1200" baseline="0" dirty="0" smtClean="0">
                          <a:solidFill>
                            <a:schemeClr val="tx1"/>
                          </a:solidFill>
                          <a:latin typeface="+mn-lt"/>
                          <a:ea typeface="+mn-ea"/>
                          <a:cs typeface="+mn-cs"/>
                        </a:rPr>
                        <a:t>-80</a:t>
                      </a:r>
                      <a:r>
                        <a:rPr kumimoji="1" lang="ja-JP" altLang="en-US" sz="1000" b="1" kern="1200" baseline="0" dirty="0" smtClean="0">
                          <a:solidFill>
                            <a:schemeClr val="tx1"/>
                          </a:solidFill>
                          <a:latin typeface="+mn-lt"/>
                          <a:ea typeface="+mn-ea"/>
                          <a:cs typeface="+mn-cs"/>
                        </a:rPr>
                        <a:t>）</a:t>
                      </a:r>
                      <a:endParaRPr kumimoji="1" lang="en-US" altLang="ja-JP" sz="1000" b="1" kern="1200" baseline="0" dirty="0" smtClean="0">
                        <a:solidFill>
                          <a:schemeClr val="tx1"/>
                        </a:solidFill>
                        <a:latin typeface="+mn-lt"/>
                        <a:ea typeface="+mn-ea"/>
                        <a:cs typeface="+mn-cs"/>
                      </a:endParaRPr>
                    </a:p>
                  </a:txBody>
                  <a:tcPr/>
                </a:tc>
                <a:extLst>
                  <a:ext uri="{0D108BD9-81ED-4DB2-BD59-A6C34878D82A}">
                    <a16:rowId xmlns:a16="http://schemas.microsoft.com/office/drawing/2014/main" val="2677014084"/>
                  </a:ext>
                </a:extLst>
              </a:tr>
              <a:tr h="230892">
                <a:tc>
                  <a:txBody>
                    <a:bodyPr/>
                    <a:lstStyle/>
                    <a:p>
                      <a:pPr algn="just"/>
                      <a:r>
                        <a:rPr lang="en-US" sz="1050" kern="100" dirty="0">
                          <a:effectLst/>
                        </a:rPr>
                        <a:t>1</a:t>
                      </a:r>
                      <a:r>
                        <a:rPr lang="ja-JP" sz="1050" kern="100" dirty="0">
                          <a:effectLst/>
                        </a:rPr>
                        <a:t>週間の新規死亡者数</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a:tc>
                <a:tc>
                  <a:txBody>
                    <a:bodyPr/>
                    <a:lstStyle/>
                    <a:p>
                      <a:pPr algn="ctr"/>
                      <a:r>
                        <a:rPr lang="ja-JP" sz="1050" kern="100" dirty="0">
                          <a:effectLst/>
                        </a:rPr>
                        <a:t>－</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a:tc>
                <a:tc>
                  <a:txBody>
                    <a:bodyPr/>
                    <a:lstStyle/>
                    <a:p>
                      <a:pPr algn="r"/>
                      <a:r>
                        <a:rPr kumimoji="1" lang="es-PA" altLang="ja-JP" sz="1000" b="1" kern="1200" dirty="0" smtClean="0">
                          <a:solidFill>
                            <a:schemeClr val="tx1"/>
                          </a:solidFill>
                          <a:latin typeface="+mn-lt"/>
                          <a:ea typeface="+mn-ea"/>
                          <a:cs typeface="+mn-cs"/>
                        </a:rPr>
                        <a:t>7</a:t>
                      </a:r>
                      <a:r>
                        <a:rPr kumimoji="1" lang="ja-JP" altLang="en-US" sz="1000" b="1" kern="1200" baseline="0" dirty="0" smtClean="0">
                          <a:solidFill>
                            <a:schemeClr val="tx1"/>
                          </a:solidFill>
                          <a:latin typeface="+mn-lt"/>
                          <a:ea typeface="+mn-ea"/>
                          <a:cs typeface="+mn-cs"/>
                        </a:rPr>
                        <a:t>（</a:t>
                      </a:r>
                      <a:r>
                        <a:rPr kumimoji="1" lang="en-US" altLang="ja-JP" sz="1000" b="1" kern="1200" baseline="0" dirty="0" smtClean="0">
                          <a:solidFill>
                            <a:schemeClr val="tx1"/>
                          </a:solidFill>
                          <a:latin typeface="+mn-lt"/>
                          <a:ea typeface="+mn-ea"/>
                          <a:cs typeface="+mn-cs"/>
                        </a:rPr>
                        <a:t>-</a:t>
                      </a:r>
                      <a:r>
                        <a:rPr kumimoji="1" lang="es-PA" altLang="ja-JP" sz="1000" b="1" kern="1200" dirty="0" smtClean="0">
                          <a:solidFill>
                            <a:schemeClr val="tx1"/>
                          </a:solidFill>
                          <a:latin typeface="+mn-lt"/>
                          <a:ea typeface="+mn-ea"/>
                          <a:cs typeface="+mn-cs"/>
                        </a:rPr>
                        <a:t>14</a:t>
                      </a:r>
                      <a:r>
                        <a:rPr kumimoji="1" lang="ja-JP" altLang="en-US" sz="1000" b="1" kern="1200" dirty="0" smtClean="0">
                          <a:solidFill>
                            <a:schemeClr val="tx1"/>
                          </a:solidFill>
                          <a:latin typeface="+mn-lt"/>
                          <a:ea typeface="+mn-ea"/>
                          <a:cs typeface="+mn-cs"/>
                        </a:rPr>
                        <a:t>）</a:t>
                      </a:r>
                      <a:endParaRPr kumimoji="1" lang="en-US" altLang="ja-JP" sz="1000" b="1" kern="1200" dirty="0">
                        <a:solidFill>
                          <a:schemeClr val="tx1"/>
                        </a:solidFill>
                        <a:latin typeface="+mn-lt"/>
                        <a:ea typeface="+mn-ea"/>
                        <a:cs typeface="+mn-cs"/>
                      </a:endParaRPr>
                    </a:p>
                  </a:txBody>
                  <a:tcPr/>
                </a:tc>
                <a:extLst>
                  <a:ext uri="{0D108BD9-81ED-4DB2-BD59-A6C34878D82A}">
                    <a16:rowId xmlns:a16="http://schemas.microsoft.com/office/drawing/2014/main" val="724440301"/>
                  </a:ext>
                </a:extLst>
              </a:tr>
              <a:tr h="230892">
                <a:tc>
                  <a:txBody>
                    <a:bodyPr/>
                    <a:lstStyle/>
                    <a:p>
                      <a:pPr algn="just"/>
                      <a:r>
                        <a:rPr kumimoji="1" lang="ja-JP" sz="1050" kern="100" dirty="0">
                          <a:solidFill>
                            <a:schemeClr val="dk1"/>
                          </a:solidFill>
                          <a:effectLst/>
                          <a:latin typeface="+mn-lt"/>
                          <a:ea typeface="+mn-ea"/>
                          <a:cs typeface="+mn-cs"/>
                        </a:rPr>
                        <a:t>検査陽性率</a:t>
                      </a:r>
                      <a:r>
                        <a:rPr kumimoji="1" lang="ja-JP" altLang="en-US" sz="1050" kern="100" dirty="0">
                          <a:solidFill>
                            <a:schemeClr val="dk1"/>
                          </a:solidFill>
                          <a:effectLst/>
                          <a:latin typeface="+mn-lt"/>
                          <a:ea typeface="+mn-ea"/>
                          <a:cs typeface="+mn-cs"/>
                        </a:rPr>
                        <a:t>　</a:t>
                      </a:r>
                      <a:endParaRPr kumimoji="1" lang="ja-JP" sz="1050" kern="100" dirty="0">
                        <a:solidFill>
                          <a:schemeClr val="dk1"/>
                        </a:solidFill>
                        <a:effectLst/>
                        <a:latin typeface="+mn-lt"/>
                        <a:ea typeface="+mn-ea"/>
                        <a:cs typeface="+mn-cs"/>
                      </a:endParaRPr>
                    </a:p>
                  </a:txBody>
                  <a:tcPr/>
                </a:tc>
                <a:tc>
                  <a:txBody>
                    <a:bodyPr/>
                    <a:lstStyle/>
                    <a:p>
                      <a:pPr algn="ctr"/>
                      <a:r>
                        <a:rPr kumimoji="1" lang="ja-JP" sz="1000" b="1" kern="1200" dirty="0">
                          <a:solidFill>
                            <a:schemeClr val="tx1"/>
                          </a:solidFill>
                          <a:latin typeface="+mn-lt"/>
                          <a:ea typeface="+mn-ea"/>
                          <a:cs typeface="+mn-cs"/>
                        </a:rPr>
                        <a:t>－</a:t>
                      </a:r>
                    </a:p>
                  </a:txBody>
                  <a:tcPr/>
                </a:tc>
                <a:tc>
                  <a:txBody>
                    <a:bodyPr/>
                    <a:lstStyle/>
                    <a:p>
                      <a:pPr algn="r"/>
                      <a:r>
                        <a:rPr kumimoji="1" lang="en-US" altLang="ja-JP" sz="1000" b="1" kern="1200" dirty="0" smtClean="0">
                          <a:solidFill>
                            <a:schemeClr val="tx1"/>
                          </a:solidFill>
                          <a:latin typeface="+mn-lt"/>
                          <a:ea typeface="+mn-ea"/>
                          <a:cs typeface="+mn-cs"/>
                        </a:rPr>
                        <a:t>4.3%</a:t>
                      </a:r>
                      <a:r>
                        <a:rPr kumimoji="1" lang="ja-JP" altLang="en-US" sz="1000" b="1" kern="1200" baseline="0" dirty="0" smtClean="0">
                          <a:solidFill>
                            <a:schemeClr val="tx1"/>
                          </a:solidFill>
                          <a:latin typeface="+mn-lt"/>
                          <a:ea typeface="+mn-ea"/>
                          <a:cs typeface="+mn-cs"/>
                        </a:rPr>
                        <a:t>（</a:t>
                      </a:r>
                      <a:r>
                        <a:rPr kumimoji="1" lang="en-US" altLang="ja-JP" sz="1000" b="1" kern="1200" dirty="0" smtClean="0">
                          <a:solidFill>
                            <a:schemeClr val="tx1"/>
                          </a:solidFill>
                          <a:latin typeface="+mn-lt"/>
                          <a:ea typeface="+mn-ea"/>
                          <a:cs typeface="+mn-cs"/>
                        </a:rPr>
                        <a:t>-0.3</a:t>
                      </a:r>
                      <a:r>
                        <a:rPr kumimoji="1" lang="ja-JP" altLang="en-US" sz="1000" b="1" kern="1200" dirty="0" smtClean="0">
                          <a:solidFill>
                            <a:schemeClr val="tx1"/>
                          </a:solidFill>
                          <a:latin typeface="+mn-lt"/>
                          <a:ea typeface="+mn-ea"/>
                          <a:cs typeface="+mn-cs"/>
                        </a:rPr>
                        <a:t>）</a:t>
                      </a:r>
                      <a:endParaRPr kumimoji="1" lang="en-US" altLang="ja-JP" sz="1000" b="1" kern="1200" dirty="0" smtClean="0">
                        <a:solidFill>
                          <a:schemeClr val="tx1"/>
                        </a:solidFill>
                        <a:latin typeface="+mn-lt"/>
                        <a:ea typeface="+mn-ea"/>
                        <a:cs typeface="+mn-cs"/>
                      </a:endParaRPr>
                    </a:p>
                  </a:txBody>
                  <a:tcPr/>
                </a:tc>
                <a:extLst>
                  <a:ext uri="{0D108BD9-81ED-4DB2-BD59-A6C34878D82A}">
                    <a16:rowId xmlns:a16="http://schemas.microsoft.com/office/drawing/2014/main" val="2672614925"/>
                  </a:ext>
                </a:extLst>
              </a:tr>
              <a:tr h="230892">
                <a:tc>
                  <a:txBody>
                    <a:bodyPr/>
                    <a:lstStyle/>
                    <a:p>
                      <a:pPr algn="just"/>
                      <a:r>
                        <a:rPr lang="ja-JP" altLang="en-US" sz="1050" kern="100" dirty="0">
                          <a:effectLst/>
                        </a:rPr>
                        <a:t>実効再生産数</a:t>
                      </a:r>
                      <a:r>
                        <a:rPr kumimoji="1" lang="zh-CN" sz="1050" kern="100" dirty="0">
                          <a:solidFill>
                            <a:schemeClr val="dk1"/>
                          </a:solidFill>
                          <a:effectLst/>
                          <a:latin typeface="+mn-lt"/>
                          <a:ea typeface="+mn-ea"/>
                          <a:cs typeface="+mn-cs"/>
                        </a:rPr>
                        <a:t>（</a:t>
                      </a:r>
                      <a:r>
                        <a:rPr kumimoji="1" lang="en-US" altLang="zh-CN" sz="1050" kern="100" dirty="0" err="1">
                          <a:solidFill>
                            <a:schemeClr val="dk1"/>
                          </a:solidFill>
                          <a:effectLst/>
                          <a:latin typeface="+mn-lt"/>
                          <a:ea typeface="+mn-ea"/>
                          <a:cs typeface="+mn-cs"/>
                        </a:rPr>
                        <a:t>Rt</a:t>
                      </a:r>
                      <a:r>
                        <a:rPr kumimoji="1" lang="zh-CN" sz="1050" kern="100" dirty="0">
                          <a:solidFill>
                            <a:schemeClr val="dk1"/>
                          </a:solidFill>
                          <a:effectLst/>
                          <a:latin typeface="+mn-lt"/>
                          <a:ea typeface="+mn-ea"/>
                          <a:cs typeface="+mn-cs"/>
                        </a:rPr>
                        <a:t>）</a:t>
                      </a:r>
                      <a:endParaRPr kumimoji="1" lang="ja-JP" sz="1050" kern="100" dirty="0">
                        <a:solidFill>
                          <a:schemeClr val="dk1"/>
                        </a:solidFill>
                        <a:effectLst/>
                        <a:latin typeface="+mn-lt"/>
                        <a:ea typeface="+mn-ea"/>
                        <a:cs typeface="+mn-cs"/>
                      </a:endParaRPr>
                    </a:p>
                  </a:txBody>
                  <a:tcPr/>
                </a:tc>
                <a:tc>
                  <a:txBody>
                    <a:bodyPr/>
                    <a:lstStyle/>
                    <a:p>
                      <a:pPr algn="ctr"/>
                      <a:r>
                        <a:rPr lang="en-US" sz="1050" kern="100" dirty="0">
                          <a:effectLst/>
                        </a:rPr>
                        <a:t>1.0</a:t>
                      </a:r>
                      <a:r>
                        <a:rPr lang="ja-JP" sz="1050" kern="100" dirty="0">
                          <a:effectLst/>
                        </a:rPr>
                        <a:t>以下</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a:tc>
                <a:tc>
                  <a:txBody>
                    <a:bodyPr/>
                    <a:lstStyle/>
                    <a:p>
                      <a:pPr algn="r"/>
                      <a:r>
                        <a:rPr kumimoji="1" lang="es-PA" altLang="ja-JP" sz="1000" b="1" kern="1200" baseline="0" dirty="0" smtClean="0">
                          <a:solidFill>
                            <a:schemeClr val="tx1"/>
                          </a:solidFill>
                          <a:latin typeface="+mn-lt"/>
                          <a:ea typeface="+mn-ea"/>
                          <a:cs typeface="+mn-cs"/>
                        </a:rPr>
                        <a:t>0. </a:t>
                      </a:r>
                      <a:r>
                        <a:rPr kumimoji="1" lang="es-PA" altLang="ja-JP" sz="1000" b="1" kern="1200" baseline="0" dirty="0" smtClean="0">
                          <a:solidFill>
                            <a:schemeClr val="tx1"/>
                          </a:solidFill>
                          <a:latin typeface="+mn-lt"/>
                          <a:ea typeface="+mn-ea"/>
                          <a:cs typeface="+mn-cs"/>
                        </a:rPr>
                        <a:t>93</a:t>
                      </a:r>
                      <a:r>
                        <a:rPr kumimoji="1" lang="ja-JP" altLang="en-US" sz="1000" b="1" kern="1200" baseline="0" dirty="0" smtClean="0">
                          <a:solidFill>
                            <a:schemeClr val="tx1"/>
                          </a:solidFill>
                          <a:latin typeface="+mn-lt"/>
                          <a:ea typeface="+mn-ea"/>
                          <a:cs typeface="+mn-cs"/>
                        </a:rPr>
                        <a:t>（</a:t>
                      </a:r>
                      <a:r>
                        <a:rPr kumimoji="1" lang="en-US" altLang="ja-JP" sz="1000" b="1" kern="1200" baseline="0" dirty="0" smtClean="0">
                          <a:solidFill>
                            <a:schemeClr val="tx1"/>
                          </a:solidFill>
                          <a:latin typeface="+mn-lt"/>
                          <a:ea typeface="+mn-ea"/>
                          <a:cs typeface="+mn-cs"/>
                        </a:rPr>
                        <a:t>-0.04</a:t>
                      </a:r>
                      <a:r>
                        <a:rPr kumimoji="1" lang="ja-JP" altLang="en-US" sz="1000" b="1" kern="1200" dirty="0" smtClean="0">
                          <a:solidFill>
                            <a:schemeClr val="tx1"/>
                          </a:solidFill>
                          <a:latin typeface="+mn-lt"/>
                          <a:ea typeface="+mn-ea"/>
                          <a:cs typeface="+mn-cs"/>
                        </a:rPr>
                        <a:t>）</a:t>
                      </a:r>
                      <a:r>
                        <a:rPr kumimoji="1" lang="es-PA" altLang="ja-JP" sz="1000" b="1" kern="1200" dirty="0" smtClean="0">
                          <a:solidFill>
                            <a:schemeClr val="tx1"/>
                          </a:solidFill>
                          <a:latin typeface="+mn-lt"/>
                          <a:ea typeface="+mn-ea"/>
                          <a:cs typeface="+mn-cs"/>
                        </a:rPr>
                        <a:t> </a:t>
                      </a:r>
                      <a:endParaRPr kumimoji="1" lang="ja-JP" altLang="en-US" sz="1000" b="1" kern="1200" dirty="0">
                        <a:solidFill>
                          <a:schemeClr val="tx1"/>
                        </a:solidFill>
                        <a:latin typeface="+mn-lt"/>
                        <a:ea typeface="+mn-ea"/>
                        <a:cs typeface="+mn-cs"/>
                      </a:endParaRPr>
                    </a:p>
                  </a:txBody>
                  <a:tcPr/>
                </a:tc>
                <a:extLst>
                  <a:ext uri="{0D108BD9-81ED-4DB2-BD59-A6C34878D82A}">
                    <a16:rowId xmlns:a16="http://schemas.microsoft.com/office/drawing/2014/main" val="4155105617"/>
                  </a:ext>
                </a:extLst>
              </a:tr>
              <a:tr h="254499">
                <a:tc>
                  <a:txBody>
                    <a:bodyPr/>
                    <a:lstStyle/>
                    <a:p>
                      <a:pPr algn="just"/>
                      <a:r>
                        <a:rPr lang="ja-JP" sz="1050" kern="100" dirty="0">
                          <a:effectLst/>
                        </a:rPr>
                        <a:t>致死率</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a:tc>
                <a:tc>
                  <a:txBody>
                    <a:bodyPr/>
                    <a:lstStyle/>
                    <a:p>
                      <a:pPr algn="ctr"/>
                      <a:r>
                        <a:rPr lang="en-US" sz="1050" kern="100" dirty="0">
                          <a:effectLst/>
                        </a:rPr>
                        <a:t>3</a:t>
                      </a:r>
                      <a:r>
                        <a:rPr lang="ja-JP" sz="1050" kern="100" dirty="0">
                          <a:effectLst/>
                        </a:rPr>
                        <a:t>％未満</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s-MX" altLang="ja-JP" sz="1000" b="1" kern="1200" dirty="0" smtClean="0">
                          <a:solidFill>
                            <a:schemeClr val="tx1"/>
                          </a:solidFill>
                          <a:latin typeface="+mn-lt"/>
                          <a:ea typeface="+mn-ea"/>
                          <a:cs typeface="+mn-cs"/>
                        </a:rPr>
                        <a:t>  1.1</a:t>
                      </a:r>
                      <a:r>
                        <a:rPr kumimoji="1" lang="ja-JP" altLang="en-US" sz="1000" b="1" kern="1200" dirty="0" smtClean="0">
                          <a:solidFill>
                            <a:schemeClr val="tx1"/>
                          </a:solidFill>
                          <a:latin typeface="+mn-lt"/>
                          <a:ea typeface="+mn-ea"/>
                          <a:cs typeface="+mn-cs"/>
                        </a:rPr>
                        <a:t>％</a:t>
                      </a:r>
                      <a:r>
                        <a:rPr kumimoji="1" lang="ja-JP" altLang="en-US" sz="1000" b="1" dirty="0" smtClean="0">
                          <a:solidFill>
                            <a:schemeClr val="tx1"/>
                          </a:solidFill>
                        </a:rPr>
                        <a:t>（</a:t>
                      </a:r>
                      <a:r>
                        <a:rPr kumimoji="1" lang="en-US" altLang="ja-JP" sz="1000" b="1" kern="1200" baseline="0" dirty="0" smtClean="0">
                          <a:solidFill>
                            <a:schemeClr val="tx1"/>
                          </a:solidFill>
                          <a:latin typeface="+mn-lt"/>
                          <a:ea typeface="+mn-ea"/>
                          <a:cs typeface="+mn-cs"/>
                        </a:rPr>
                        <a:t>±0</a:t>
                      </a:r>
                      <a:r>
                        <a:rPr kumimoji="1" lang="ja-JP" altLang="en-US" sz="1000" b="1" kern="1200" dirty="0" smtClean="0">
                          <a:solidFill>
                            <a:schemeClr val="tx1"/>
                          </a:solidFill>
                          <a:latin typeface="+mn-lt"/>
                          <a:ea typeface="+mn-ea"/>
                          <a:cs typeface="+mn-cs"/>
                        </a:rPr>
                        <a:t>）</a:t>
                      </a:r>
                      <a:endParaRPr kumimoji="1" lang="ja-JP" altLang="en-US" sz="1000" b="1" dirty="0" smtClean="0">
                        <a:solidFill>
                          <a:schemeClr val="tx1"/>
                        </a:solidFill>
                      </a:endParaRPr>
                    </a:p>
                  </a:txBody>
                  <a:tcPr/>
                </a:tc>
                <a:extLst>
                  <a:ext uri="{0D108BD9-81ED-4DB2-BD59-A6C34878D82A}">
                    <a16:rowId xmlns:a16="http://schemas.microsoft.com/office/drawing/2014/main" val="941083294"/>
                  </a:ext>
                </a:extLst>
              </a:tr>
              <a:tr h="230892">
                <a:tc>
                  <a:txBody>
                    <a:bodyPr/>
                    <a:lstStyle/>
                    <a:p>
                      <a:pPr algn="just"/>
                      <a:r>
                        <a:rPr lang="ja-JP" sz="1050" kern="100" dirty="0">
                          <a:effectLst/>
                        </a:rPr>
                        <a:t>利用可能な</a:t>
                      </a:r>
                      <a:r>
                        <a:rPr lang="ja-JP" sz="1050" kern="100" dirty="0" smtClean="0">
                          <a:effectLst/>
                        </a:rPr>
                        <a:t>病床数</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a:tc>
                <a:tc>
                  <a:txBody>
                    <a:bodyPr/>
                    <a:lstStyle/>
                    <a:p>
                      <a:pPr algn="ctr"/>
                      <a:r>
                        <a:rPr lang="en-US" sz="1050" kern="100" dirty="0">
                          <a:effectLst/>
                        </a:rPr>
                        <a:t>20</a:t>
                      </a:r>
                      <a:r>
                        <a:rPr lang="ja-JP" sz="1050" kern="100" dirty="0">
                          <a:effectLst/>
                        </a:rPr>
                        <a:t>％以上</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a:tc>
                <a:tc>
                  <a:txBody>
                    <a:bodyPr/>
                    <a:lstStyle/>
                    <a:p>
                      <a:pPr algn="r"/>
                      <a:r>
                        <a:rPr kumimoji="1" lang="es-PA" sz="1000" b="1" kern="1200" dirty="0" smtClean="0">
                          <a:solidFill>
                            <a:schemeClr val="tx1"/>
                          </a:solidFill>
                          <a:latin typeface="+mn-lt"/>
                          <a:ea typeface="+mn-ea"/>
                          <a:cs typeface="+mn-cs"/>
                        </a:rPr>
                        <a:t>44%</a:t>
                      </a:r>
                      <a:r>
                        <a:rPr kumimoji="1" lang="ja-JP" altLang="en-US" sz="1000" b="1" kern="1200" baseline="0" dirty="0" smtClean="0">
                          <a:solidFill>
                            <a:schemeClr val="tx1"/>
                          </a:solidFill>
                          <a:latin typeface="+mn-lt"/>
                          <a:ea typeface="+mn-ea"/>
                          <a:cs typeface="+mn-cs"/>
                        </a:rPr>
                        <a:t>（</a:t>
                      </a:r>
                      <a:r>
                        <a:rPr kumimoji="1" lang="en-US" altLang="ja-JP" sz="1000" b="1" kern="1200" baseline="0" dirty="0" smtClean="0">
                          <a:solidFill>
                            <a:schemeClr val="tx1"/>
                          </a:solidFill>
                          <a:latin typeface="+mn-lt"/>
                          <a:ea typeface="+mn-ea"/>
                          <a:cs typeface="+mn-cs"/>
                        </a:rPr>
                        <a:t>-2</a:t>
                      </a:r>
                      <a:r>
                        <a:rPr kumimoji="1" lang="ja-JP" altLang="en-US" sz="1000" b="1" kern="1200" dirty="0" smtClean="0">
                          <a:solidFill>
                            <a:schemeClr val="tx1"/>
                          </a:solidFill>
                          <a:latin typeface="+mn-lt"/>
                          <a:ea typeface="+mn-ea"/>
                          <a:cs typeface="+mn-cs"/>
                        </a:rPr>
                        <a:t>）</a:t>
                      </a:r>
                      <a:endParaRPr kumimoji="1" lang="es-PA" sz="1000" b="1" kern="1200" dirty="0">
                        <a:solidFill>
                          <a:schemeClr val="tx1"/>
                        </a:solidFill>
                        <a:latin typeface="+mn-lt"/>
                        <a:ea typeface="+mn-ea"/>
                        <a:cs typeface="+mn-cs"/>
                      </a:endParaRPr>
                    </a:p>
                  </a:txBody>
                  <a:tcPr/>
                </a:tc>
                <a:extLst>
                  <a:ext uri="{0D108BD9-81ED-4DB2-BD59-A6C34878D82A}">
                    <a16:rowId xmlns:a16="http://schemas.microsoft.com/office/drawing/2014/main" val="2334372699"/>
                  </a:ext>
                </a:extLst>
              </a:tr>
              <a:tr h="278390">
                <a:tc>
                  <a:txBody>
                    <a:bodyPr/>
                    <a:lstStyle/>
                    <a:p>
                      <a:pPr algn="just"/>
                      <a:r>
                        <a:rPr lang="ja-JP" sz="1050" kern="100" dirty="0">
                          <a:effectLst/>
                        </a:rPr>
                        <a:t>利用可能なＩＣＵ</a:t>
                      </a:r>
                      <a:r>
                        <a:rPr lang="ja-JP" sz="1050" kern="100" dirty="0" smtClean="0">
                          <a:effectLst/>
                        </a:rPr>
                        <a:t>病床数</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a:tc>
                <a:tc>
                  <a:txBody>
                    <a:bodyPr/>
                    <a:lstStyle/>
                    <a:p>
                      <a:pPr algn="ctr"/>
                      <a:r>
                        <a:rPr lang="en-US" sz="1050" kern="100" dirty="0">
                          <a:effectLst/>
                        </a:rPr>
                        <a:t>15</a:t>
                      </a:r>
                      <a:r>
                        <a:rPr lang="ja-JP" sz="1050" kern="100" dirty="0">
                          <a:effectLst/>
                        </a:rPr>
                        <a:t>％以上</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a:tc>
                <a:tc>
                  <a:txBody>
                    <a:bodyPr/>
                    <a:lstStyle/>
                    <a:p>
                      <a:pPr algn="r"/>
                      <a:r>
                        <a:rPr kumimoji="1" lang="es-PA" sz="1000" b="1" kern="1200" dirty="0" smtClean="0">
                          <a:solidFill>
                            <a:schemeClr val="tx1"/>
                          </a:solidFill>
                          <a:latin typeface="+mn-lt"/>
                          <a:ea typeface="+mn-ea"/>
                          <a:cs typeface="+mn-cs"/>
                        </a:rPr>
                        <a:t>60%</a:t>
                      </a:r>
                      <a:r>
                        <a:rPr kumimoji="1" lang="ja-JP" altLang="en-US" sz="1000" b="1" kern="1200" baseline="0" dirty="0" smtClean="0">
                          <a:solidFill>
                            <a:schemeClr val="tx1"/>
                          </a:solidFill>
                          <a:latin typeface="+mn-lt"/>
                          <a:ea typeface="+mn-ea"/>
                          <a:cs typeface="+mn-cs"/>
                        </a:rPr>
                        <a:t>（</a:t>
                      </a:r>
                      <a:r>
                        <a:rPr kumimoji="1" lang="en-US" altLang="ja-JP" sz="1000" b="1" kern="1200" baseline="0" dirty="0" smtClean="0">
                          <a:solidFill>
                            <a:schemeClr val="tx1"/>
                          </a:solidFill>
                          <a:latin typeface="+mn-lt"/>
                          <a:ea typeface="+mn-ea"/>
                          <a:cs typeface="+mn-cs"/>
                        </a:rPr>
                        <a:t>±0</a:t>
                      </a:r>
                      <a:r>
                        <a:rPr kumimoji="1" lang="ja-JP" altLang="en-US" sz="1000" b="1" kern="1200" dirty="0" smtClean="0">
                          <a:solidFill>
                            <a:schemeClr val="tx1"/>
                          </a:solidFill>
                          <a:latin typeface="+mn-lt"/>
                          <a:ea typeface="+mn-ea"/>
                          <a:cs typeface="+mn-cs"/>
                        </a:rPr>
                        <a:t>）</a:t>
                      </a:r>
                      <a:endParaRPr kumimoji="1" lang="es-PA" sz="1000" b="1" kern="1200" dirty="0">
                        <a:solidFill>
                          <a:schemeClr val="tx1"/>
                        </a:solidFill>
                        <a:latin typeface="+mn-lt"/>
                        <a:ea typeface="+mn-ea"/>
                        <a:cs typeface="+mn-cs"/>
                      </a:endParaRPr>
                    </a:p>
                  </a:txBody>
                  <a:tcPr/>
                </a:tc>
                <a:extLst>
                  <a:ext uri="{0D108BD9-81ED-4DB2-BD59-A6C34878D82A}">
                    <a16:rowId xmlns:a16="http://schemas.microsoft.com/office/drawing/2014/main" val="3835046464"/>
                  </a:ext>
                </a:extLst>
              </a:tr>
              <a:tr h="130690">
                <a:tc>
                  <a:txBody>
                    <a:bodyPr/>
                    <a:lstStyle/>
                    <a:p>
                      <a:pPr algn="just"/>
                      <a:r>
                        <a:rPr lang="ja-JP" sz="1050" kern="100" dirty="0">
                          <a:effectLst/>
                        </a:rPr>
                        <a:t>利用可能な人工</a:t>
                      </a:r>
                      <a:r>
                        <a:rPr lang="ja-JP" sz="1050" kern="100" dirty="0" smtClean="0">
                          <a:effectLst/>
                        </a:rPr>
                        <a:t>呼吸器</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a:tc>
                <a:tc>
                  <a:txBody>
                    <a:bodyPr/>
                    <a:lstStyle/>
                    <a:p>
                      <a:pPr algn="ctr"/>
                      <a:r>
                        <a:rPr lang="ja-JP" sz="1050" kern="100" dirty="0">
                          <a:effectLst/>
                        </a:rPr>
                        <a:t>－</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a:tc>
                <a:tc>
                  <a:txBody>
                    <a:bodyPr/>
                    <a:lstStyle/>
                    <a:p>
                      <a:pPr algn="r"/>
                      <a:r>
                        <a:rPr kumimoji="1" lang="es-PA" sz="1000" b="1" kern="1200" dirty="0" smtClean="0">
                          <a:solidFill>
                            <a:schemeClr val="tx1"/>
                          </a:solidFill>
                          <a:latin typeface="+mn-lt"/>
                          <a:ea typeface="+mn-ea"/>
                          <a:cs typeface="+mn-cs"/>
                        </a:rPr>
                        <a:t>83%</a:t>
                      </a:r>
                      <a:r>
                        <a:rPr kumimoji="1" lang="ja-JP" altLang="en-US" sz="1000" b="1" kern="1200" baseline="0" dirty="0" smtClean="0">
                          <a:solidFill>
                            <a:schemeClr val="tx1"/>
                          </a:solidFill>
                          <a:latin typeface="+mn-lt"/>
                          <a:ea typeface="+mn-ea"/>
                          <a:cs typeface="+mn-cs"/>
                        </a:rPr>
                        <a:t>（</a:t>
                      </a:r>
                      <a:r>
                        <a:rPr kumimoji="1" lang="en-US" altLang="ja-JP" sz="1000" b="1" kern="1200" baseline="0" dirty="0" smtClean="0">
                          <a:solidFill>
                            <a:schemeClr val="tx1"/>
                          </a:solidFill>
                          <a:latin typeface="+mn-lt"/>
                          <a:ea typeface="+mn-ea"/>
                          <a:cs typeface="+mn-cs"/>
                        </a:rPr>
                        <a:t>±0</a:t>
                      </a:r>
                      <a:r>
                        <a:rPr kumimoji="1" lang="ja-JP" altLang="en-US" sz="1000" b="1" kern="1200" dirty="0" smtClean="0">
                          <a:solidFill>
                            <a:schemeClr val="tx1"/>
                          </a:solidFill>
                          <a:latin typeface="+mn-lt"/>
                          <a:ea typeface="+mn-ea"/>
                          <a:cs typeface="+mn-cs"/>
                        </a:rPr>
                        <a:t>）</a:t>
                      </a:r>
                      <a:endParaRPr kumimoji="1" lang="es-PA" sz="1000" b="1" kern="1200" dirty="0">
                        <a:solidFill>
                          <a:schemeClr val="tx1"/>
                        </a:solidFill>
                        <a:latin typeface="+mn-lt"/>
                        <a:ea typeface="+mn-ea"/>
                        <a:cs typeface="+mn-cs"/>
                      </a:endParaRPr>
                    </a:p>
                  </a:txBody>
                  <a:tcPr/>
                </a:tc>
                <a:extLst>
                  <a:ext uri="{0D108BD9-81ED-4DB2-BD59-A6C34878D82A}">
                    <a16:rowId xmlns:a16="http://schemas.microsoft.com/office/drawing/2014/main" val="1765969914"/>
                  </a:ext>
                </a:extLst>
              </a:tr>
            </a:tbl>
          </a:graphicData>
        </a:graphic>
      </p:graphicFrame>
      <p:sp>
        <p:nvSpPr>
          <p:cNvPr id="27" name="テキスト ボックス 26"/>
          <p:cNvSpPr txBox="1"/>
          <p:nvPr/>
        </p:nvSpPr>
        <p:spPr>
          <a:xfrm>
            <a:off x="2978606" y="6228471"/>
            <a:ext cx="1915909" cy="230832"/>
          </a:xfrm>
          <a:prstGeom prst="rect">
            <a:avLst/>
          </a:prstGeom>
          <a:noFill/>
        </p:spPr>
        <p:txBody>
          <a:bodyPr wrap="none" rtlCol="0">
            <a:spAutoFit/>
          </a:bodyPr>
          <a:lstStyle/>
          <a:p>
            <a:r>
              <a:rPr kumimoji="1" lang="ja-JP" altLang="en-US" sz="900" dirty="0">
                <a:latin typeface="ＭＳ Ｐゴシック" panose="020B0600070205080204" pitchFamily="50" charset="-128"/>
                <a:ea typeface="ＭＳ Ｐゴシック" panose="020B0600070205080204" pitchFamily="50" charset="-128"/>
              </a:rPr>
              <a:t>（出典</a:t>
            </a:r>
            <a:r>
              <a:rPr kumimoji="1" lang="ja-JP" altLang="en-US" sz="900" dirty="0" smtClean="0">
                <a:latin typeface="ＭＳ Ｐゴシック" panose="020B0600070205080204" pitchFamily="50" charset="-128"/>
                <a:ea typeface="ＭＳ Ｐゴシック" panose="020B0600070205080204" pitchFamily="50" charset="-128"/>
              </a:rPr>
              <a:t>：</a:t>
            </a:r>
            <a:r>
              <a:rPr lang="en-US" altLang="ja-JP" sz="900" dirty="0" smtClean="0">
                <a:latin typeface="ＭＳ Ｐゴシック" panose="020B0600070205080204" pitchFamily="50" charset="-128"/>
                <a:ea typeface="ＭＳ Ｐゴシック" panose="020B0600070205080204" pitchFamily="50" charset="-128"/>
              </a:rPr>
              <a:t>4</a:t>
            </a:r>
            <a:r>
              <a:rPr kumimoji="1" lang="ja-JP" altLang="en-US" sz="900" dirty="0" smtClean="0">
                <a:latin typeface="ＭＳ Ｐゴシック" panose="020B0600070205080204" pitchFamily="50" charset="-128"/>
                <a:ea typeface="ＭＳ Ｐゴシック" panose="020B0600070205080204" pitchFamily="50" charset="-128"/>
              </a:rPr>
              <a:t>月</a:t>
            </a:r>
            <a:r>
              <a:rPr kumimoji="1" lang="es-MX" altLang="ja-JP" sz="900" dirty="0" smtClean="0">
                <a:latin typeface="ＭＳ Ｐゴシック" panose="020B0600070205080204" pitchFamily="50" charset="-128"/>
                <a:ea typeface="ＭＳ Ｐゴシック" panose="020B0600070205080204" pitchFamily="50" charset="-128"/>
              </a:rPr>
              <a:t>5</a:t>
            </a:r>
            <a:r>
              <a:rPr kumimoji="1" lang="ja-JP" altLang="en-US" sz="900" dirty="0" smtClean="0">
                <a:latin typeface="ＭＳ Ｐゴシック" panose="020B0600070205080204" pitchFamily="50" charset="-128"/>
                <a:ea typeface="ＭＳ Ｐゴシック" panose="020B0600070205080204" pitchFamily="50" charset="-128"/>
              </a:rPr>
              <a:t>日</a:t>
            </a:r>
            <a:r>
              <a:rPr lang="ja-JP" altLang="en-US" sz="900" dirty="0">
                <a:latin typeface="ＭＳ Ｐゴシック" panose="020B0600070205080204" pitchFamily="50" charset="-128"/>
                <a:ea typeface="ＭＳ Ｐゴシック" panose="020B0600070205080204" pitchFamily="50" charset="-128"/>
              </a:rPr>
              <a:t>汎米</a:t>
            </a:r>
            <a:r>
              <a:rPr kumimoji="1" lang="ja-JP" altLang="en-US" sz="900" dirty="0">
                <a:latin typeface="ＭＳ Ｐゴシック" panose="020B0600070205080204" pitchFamily="50" charset="-128"/>
                <a:ea typeface="ＭＳ Ｐゴシック" panose="020B0600070205080204" pitchFamily="50" charset="-128"/>
              </a:rPr>
              <a:t>保健機構発表）</a:t>
            </a:r>
          </a:p>
        </p:txBody>
      </p:sp>
      <p:sp>
        <p:nvSpPr>
          <p:cNvPr id="14" name="テキスト ボックス 13"/>
          <p:cNvSpPr txBox="1"/>
          <p:nvPr/>
        </p:nvSpPr>
        <p:spPr>
          <a:xfrm>
            <a:off x="1180043" y="6455293"/>
            <a:ext cx="4121644" cy="215444"/>
          </a:xfrm>
          <a:prstGeom prst="rect">
            <a:avLst/>
          </a:prstGeom>
          <a:noFill/>
        </p:spPr>
        <p:txBody>
          <a:bodyPr wrap="square" rtlCol="0">
            <a:spAutoFit/>
          </a:bodyPr>
          <a:lstStyle/>
          <a:p>
            <a:r>
              <a:rPr kumimoji="1" lang="ja-JP" altLang="en-US" sz="800" dirty="0" smtClean="0">
                <a:latin typeface="ＭＳ Ｐゴシック" panose="020B0600070205080204" pitchFamily="50" charset="-128"/>
                <a:ea typeface="ＭＳ Ｐゴシック" panose="020B0600070205080204" pitchFamily="50" charset="-128"/>
              </a:rPr>
              <a:t>（</a:t>
            </a: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現在、この資料は</a:t>
            </a:r>
            <a:r>
              <a:rPr lang="ja-JP" altLang="en-US" sz="800" dirty="0" smtClean="0">
                <a:latin typeface="ＭＳ Ｐゴシック" panose="020B0600070205080204" pitchFamily="50" charset="-128"/>
                <a:ea typeface="ＭＳ Ｐゴシック" panose="020B0600070205080204" pitchFamily="50" charset="-128"/>
              </a:rPr>
              <a:t>汎米</a:t>
            </a:r>
            <a:r>
              <a:rPr lang="ja-JP" altLang="en-US" sz="800" dirty="0">
                <a:latin typeface="ＭＳ Ｐゴシック" panose="020B0600070205080204" pitchFamily="50" charset="-128"/>
                <a:ea typeface="ＭＳ Ｐゴシック" panose="020B0600070205080204" pitchFamily="50" charset="-128"/>
              </a:rPr>
              <a:t>保健</a:t>
            </a:r>
            <a:r>
              <a:rPr lang="ja-JP" altLang="en-US" sz="800" dirty="0" smtClean="0">
                <a:latin typeface="ＭＳ Ｐゴシック" panose="020B0600070205080204" pitchFamily="50" charset="-128"/>
                <a:ea typeface="ＭＳ Ｐゴシック" panose="020B0600070205080204" pitchFamily="50" charset="-128"/>
              </a:rPr>
              <a:t>機構の発表のタイミングに合わせて更新しています。）</a:t>
            </a:r>
            <a:endParaRPr kumimoji="1" lang="ja-JP" altLang="en-US" sz="800" dirty="0">
              <a:latin typeface="ＭＳ Ｐゴシック" panose="020B0600070205080204" pitchFamily="50" charset="-128"/>
              <a:ea typeface="ＭＳ Ｐゴシック" panose="020B0600070205080204" pitchFamily="50" charset="-128"/>
            </a:endParaRPr>
          </a:p>
        </p:txBody>
      </p:sp>
      <p:sp>
        <p:nvSpPr>
          <p:cNvPr id="15" name="テキスト ボックス 8"/>
          <p:cNvSpPr txBox="1"/>
          <p:nvPr/>
        </p:nvSpPr>
        <p:spPr>
          <a:xfrm>
            <a:off x="52805" y="4172003"/>
            <a:ext cx="1441420" cy="307777"/>
          </a:xfrm>
          <a:prstGeom prst="rect">
            <a:avLst/>
          </a:prstGeom>
          <a:noFill/>
        </p:spPr>
        <p:txBody>
          <a:bodyPr wrap="none" rtlCol="0">
            <a:spAutoFit/>
          </a:bodyPr>
          <a:lstStyle/>
          <a:p>
            <a:r>
              <a:rPr kumimoji="1" lang="ja-JP" altLang="en-US" sz="1400" u="sng" dirty="0">
                <a:latin typeface="ＭＳ Ｐゴシック" panose="020B0600070205080204" pitchFamily="50" charset="-128"/>
                <a:ea typeface="ＭＳ Ｐゴシック" panose="020B0600070205080204" pitchFamily="50" charset="-128"/>
              </a:rPr>
              <a:t>感染者数の推移</a:t>
            </a:r>
          </a:p>
        </p:txBody>
      </p:sp>
      <p:graphicFrame>
        <p:nvGraphicFramePr>
          <p:cNvPr id="5" name="表 4"/>
          <p:cNvGraphicFramePr>
            <a:graphicFrameLocks noGrp="1"/>
          </p:cNvGraphicFramePr>
          <p:nvPr>
            <p:extLst>
              <p:ext uri="{D42A27DB-BD31-4B8C-83A1-F6EECF244321}">
                <p14:modId xmlns:p14="http://schemas.microsoft.com/office/powerpoint/2010/main" val="737938548"/>
              </p:ext>
            </p:extLst>
          </p:nvPr>
        </p:nvGraphicFramePr>
        <p:xfrm>
          <a:off x="6564896" y="1324601"/>
          <a:ext cx="5322304" cy="2946830"/>
        </p:xfrm>
        <a:graphic>
          <a:graphicData uri="http://schemas.openxmlformats.org/drawingml/2006/table">
            <a:tbl>
              <a:tblPr firstRow="1" bandRow="1">
                <a:tableStyleId>{5C22544A-7EE6-4342-B048-85BDC9FD1C3A}</a:tableStyleId>
              </a:tblPr>
              <a:tblGrid>
                <a:gridCol w="5322304">
                  <a:extLst>
                    <a:ext uri="{9D8B030D-6E8A-4147-A177-3AD203B41FA5}">
                      <a16:colId xmlns:a16="http://schemas.microsoft.com/office/drawing/2014/main" val="430505877"/>
                    </a:ext>
                  </a:extLst>
                </a:gridCol>
              </a:tblGrid>
              <a:tr h="270090">
                <a:tc>
                  <a:txBody>
                    <a:bodyPr/>
                    <a:lstStyle/>
                    <a:p>
                      <a:r>
                        <a:rPr kumimoji="1" lang="ja-JP" altLang="en-US" sz="1200" dirty="0" smtClean="0"/>
                        <a:t>政府観光局</a:t>
                      </a:r>
                      <a:r>
                        <a:rPr kumimoji="1" lang="en-US" altLang="ja-JP" sz="1200" dirty="0" smtClean="0"/>
                        <a:t>HP</a:t>
                      </a:r>
                      <a:r>
                        <a:rPr kumimoji="1" lang="ja-JP" altLang="en-US" sz="1200" dirty="0" smtClean="0"/>
                        <a:t>掲載の入国措置</a:t>
                      </a:r>
                      <a:endParaRPr kumimoji="1" lang="ja-JP" altLang="en-US" sz="1200" dirty="0"/>
                    </a:p>
                  </a:txBody>
                  <a:tcPr/>
                </a:tc>
                <a:extLst>
                  <a:ext uri="{0D108BD9-81ED-4DB2-BD59-A6C34878D82A}">
                    <a16:rowId xmlns:a16="http://schemas.microsoft.com/office/drawing/2014/main" val="2815654877"/>
                  </a:ext>
                </a:extLst>
              </a:tr>
              <a:tr h="2672510">
                <a:tc>
                  <a:txBody>
                    <a:bodyPr/>
                    <a:lstStyle/>
                    <a:p>
                      <a:r>
                        <a:rPr kumimoji="1" lang="en-US" altLang="ja-JP" sz="1100" kern="1200" dirty="0" smtClean="0">
                          <a:solidFill>
                            <a:schemeClr val="dk1"/>
                          </a:solidFill>
                          <a:effectLst/>
                          <a:latin typeface="+mn-lt"/>
                          <a:ea typeface="+mn-ea"/>
                          <a:cs typeface="+mn-cs"/>
                        </a:rPr>
                        <a:t>1</a:t>
                      </a:r>
                      <a:r>
                        <a:rPr kumimoji="1" lang="ja-JP" altLang="ja-JP" sz="1100" kern="1200" dirty="0" smtClean="0">
                          <a:solidFill>
                            <a:schemeClr val="dk1"/>
                          </a:solidFill>
                          <a:effectLst/>
                          <a:latin typeface="+mn-lt"/>
                          <a:ea typeface="+mn-ea"/>
                          <a:cs typeface="+mn-cs"/>
                        </a:rPr>
                        <a:t>　</a:t>
                      </a:r>
                      <a:r>
                        <a:rPr kumimoji="1" lang="en-US" altLang="ja-JP" sz="1100" kern="1200" dirty="0" smtClean="0">
                          <a:solidFill>
                            <a:schemeClr val="dk1"/>
                          </a:solidFill>
                          <a:effectLst/>
                          <a:latin typeface="+mn-lt"/>
                          <a:ea typeface="+mn-ea"/>
                          <a:cs typeface="+mn-cs"/>
                        </a:rPr>
                        <a:t>2022</a:t>
                      </a:r>
                      <a:r>
                        <a:rPr kumimoji="1" lang="ja-JP" altLang="ja-JP" sz="1100" kern="1200" dirty="0" smtClean="0">
                          <a:solidFill>
                            <a:schemeClr val="dk1"/>
                          </a:solidFill>
                          <a:effectLst/>
                          <a:latin typeface="+mn-lt"/>
                          <a:ea typeface="+mn-ea"/>
                          <a:cs typeface="+mn-cs"/>
                        </a:rPr>
                        <a:t>年</a:t>
                      </a:r>
                      <a:r>
                        <a:rPr kumimoji="1" lang="en-US" altLang="ja-JP" sz="1100" kern="1200" dirty="0" smtClean="0">
                          <a:solidFill>
                            <a:schemeClr val="dk1"/>
                          </a:solidFill>
                          <a:effectLst/>
                          <a:latin typeface="+mn-lt"/>
                          <a:ea typeface="+mn-ea"/>
                          <a:cs typeface="+mn-cs"/>
                        </a:rPr>
                        <a:t>2</a:t>
                      </a:r>
                      <a:r>
                        <a:rPr kumimoji="1" lang="ja-JP" altLang="ja-JP" sz="1100" kern="1200" dirty="0" smtClean="0">
                          <a:solidFill>
                            <a:schemeClr val="dk1"/>
                          </a:solidFill>
                          <a:effectLst/>
                          <a:latin typeface="+mn-lt"/>
                          <a:ea typeface="+mn-ea"/>
                          <a:cs typeface="+mn-cs"/>
                        </a:rPr>
                        <a:t>月</a:t>
                      </a:r>
                      <a:r>
                        <a:rPr kumimoji="1" lang="en-US" altLang="ja-JP" sz="1100" kern="1200" dirty="0" smtClean="0">
                          <a:solidFill>
                            <a:schemeClr val="dk1"/>
                          </a:solidFill>
                          <a:effectLst/>
                          <a:latin typeface="+mn-lt"/>
                          <a:ea typeface="+mn-ea"/>
                          <a:cs typeface="+mn-cs"/>
                        </a:rPr>
                        <a:t>16</a:t>
                      </a:r>
                      <a:r>
                        <a:rPr kumimoji="1" lang="ja-JP" altLang="ja-JP" sz="1100" kern="1200" dirty="0" smtClean="0">
                          <a:solidFill>
                            <a:schemeClr val="dk1"/>
                          </a:solidFill>
                          <a:effectLst/>
                          <a:latin typeface="+mn-lt"/>
                          <a:ea typeface="+mn-ea"/>
                          <a:cs typeface="+mn-cs"/>
                        </a:rPr>
                        <a:t>日より、全てのパナマに入国しようとする方で、移動方法が空路・海路・陸路の別によらず、</a:t>
                      </a:r>
                      <a:r>
                        <a:rPr kumimoji="1" lang="en-US" altLang="ja-JP" sz="1100" kern="1200" dirty="0" smtClean="0">
                          <a:solidFill>
                            <a:schemeClr val="dk1"/>
                          </a:solidFill>
                          <a:effectLst/>
                          <a:latin typeface="+mn-lt"/>
                          <a:ea typeface="+mn-ea"/>
                          <a:cs typeface="+mn-cs"/>
                        </a:rPr>
                        <a:t>WHO</a:t>
                      </a:r>
                      <a:r>
                        <a:rPr kumimoji="1" lang="ja-JP" altLang="ja-JP" sz="1100" kern="1200" dirty="0" err="1" smtClean="0">
                          <a:solidFill>
                            <a:schemeClr val="dk1"/>
                          </a:solidFill>
                          <a:effectLst/>
                          <a:latin typeface="+mn-lt"/>
                          <a:ea typeface="+mn-ea"/>
                          <a:cs typeface="+mn-cs"/>
                        </a:rPr>
                        <a:t>、</a:t>
                      </a:r>
                      <a:r>
                        <a:rPr kumimoji="1" lang="ja-JP" altLang="ja-JP" sz="1100" kern="1200" dirty="0" smtClean="0">
                          <a:solidFill>
                            <a:schemeClr val="dk1"/>
                          </a:solidFill>
                          <a:effectLst/>
                          <a:latin typeface="+mn-lt"/>
                          <a:ea typeface="+mn-ea"/>
                          <a:cs typeface="+mn-cs"/>
                        </a:rPr>
                        <a:t>欧州医薬品局及び米国医薬品局が承認するワクチンを</a:t>
                      </a:r>
                      <a:r>
                        <a:rPr kumimoji="1" lang="en-US" altLang="ja-JP" sz="1100" kern="1200" dirty="0" smtClean="0">
                          <a:solidFill>
                            <a:schemeClr val="dk1"/>
                          </a:solidFill>
                          <a:effectLst/>
                          <a:latin typeface="+mn-lt"/>
                          <a:ea typeface="+mn-ea"/>
                          <a:cs typeface="+mn-cs"/>
                        </a:rPr>
                        <a:t>2</a:t>
                      </a:r>
                      <a:r>
                        <a:rPr kumimoji="1" lang="ja-JP" altLang="ja-JP" sz="1100" kern="1200" dirty="0" smtClean="0">
                          <a:solidFill>
                            <a:schemeClr val="dk1"/>
                          </a:solidFill>
                          <a:effectLst/>
                          <a:latin typeface="+mn-lt"/>
                          <a:ea typeface="+mn-ea"/>
                          <a:cs typeface="+mn-cs"/>
                        </a:rPr>
                        <a:t>回（</a:t>
                      </a:r>
                      <a:r>
                        <a:rPr kumimoji="1" lang="en-US" altLang="ja-JP" sz="1100" kern="1200" dirty="0" smtClean="0">
                          <a:solidFill>
                            <a:schemeClr val="dk1"/>
                          </a:solidFill>
                          <a:effectLst/>
                          <a:latin typeface="+mn-lt"/>
                          <a:ea typeface="+mn-ea"/>
                          <a:cs typeface="+mn-cs"/>
                        </a:rPr>
                        <a:t>Johnson &amp; Johnson</a:t>
                      </a:r>
                      <a:r>
                        <a:rPr kumimoji="1" lang="ja-JP" altLang="ja-JP" sz="1100" kern="1200" dirty="0" smtClean="0">
                          <a:solidFill>
                            <a:schemeClr val="dk1"/>
                          </a:solidFill>
                          <a:effectLst/>
                          <a:latin typeface="+mn-lt"/>
                          <a:ea typeface="+mn-ea"/>
                          <a:cs typeface="+mn-cs"/>
                        </a:rPr>
                        <a:t>は</a:t>
                      </a:r>
                      <a:r>
                        <a:rPr kumimoji="1" lang="en-US" altLang="ja-JP" sz="1100" kern="1200" dirty="0" smtClean="0">
                          <a:solidFill>
                            <a:schemeClr val="dk1"/>
                          </a:solidFill>
                          <a:effectLst/>
                          <a:latin typeface="+mn-lt"/>
                          <a:ea typeface="+mn-ea"/>
                          <a:cs typeface="+mn-cs"/>
                        </a:rPr>
                        <a:t>1</a:t>
                      </a:r>
                      <a:r>
                        <a:rPr kumimoji="1" lang="ja-JP" altLang="ja-JP" sz="1100" kern="1200" dirty="0" smtClean="0">
                          <a:solidFill>
                            <a:schemeClr val="dk1"/>
                          </a:solidFill>
                          <a:effectLst/>
                          <a:latin typeface="+mn-lt"/>
                          <a:ea typeface="+mn-ea"/>
                          <a:cs typeface="+mn-cs"/>
                        </a:rPr>
                        <a:t>回）接種し、証明カード又はデジタル証明を所持し、最後のワクチン接種から</a:t>
                      </a:r>
                      <a:r>
                        <a:rPr kumimoji="1" lang="en-US" altLang="ja-JP" sz="1100" kern="1200" dirty="0" smtClean="0">
                          <a:solidFill>
                            <a:schemeClr val="dk1"/>
                          </a:solidFill>
                          <a:effectLst/>
                          <a:latin typeface="+mn-lt"/>
                          <a:ea typeface="+mn-ea"/>
                          <a:cs typeface="+mn-cs"/>
                        </a:rPr>
                        <a:t>14</a:t>
                      </a:r>
                      <a:r>
                        <a:rPr kumimoji="1" lang="ja-JP" altLang="ja-JP" sz="1100" kern="1200" dirty="0" smtClean="0">
                          <a:solidFill>
                            <a:schemeClr val="dk1"/>
                          </a:solidFill>
                          <a:effectLst/>
                          <a:latin typeface="+mn-lt"/>
                          <a:ea typeface="+mn-ea"/>
                          <a:cs typeface="+mn-cs"/>
                        </a:rPr>
                        <a:t>日間以上が経過している方は、入国時のコロナウィルス検査陰性証明書の提示や入国後の隔離措置が免除されます。</a:t>
                      </a:r>
                      <a:r>
                        <a:rPr kumimoji="1" lang="en-US" altLang="ja-JP" sz="1100" kern="1200" dirty="0" smtClean="0">
                          <a:solidFill>
                            <a:schemeClr val="dk1"/>
                          </a:solidFill>
                          <a:effectLst/>
                          <a:latin typeface="+mn-lt"/>
                          <a:ea typeface="+mn-ea"/>
                          <a:cs typeface="+mn-cs"/>
                        </a:rPr>
                        <a:t/>
                      </a:r>
                      <a:br>
                        <a:rPr kumimoji="1" lang="en-US" altLang="ja-JP" sz="1100" kern="1200" dirty="0" smtClean="0">
                          <a:solidFill>
                            <a:schemeClr val="dk1"/>
                          </a:solidFill>
                          <a:effectLst/>
                          <a:latin typeface="+mn-lt"/>
                          <a:ea typeface="+mn-ea"/>
                          <a:cs typeface="+mn-cs"/>
                        </a:rPr>
                      </a:br>
                      <a:r>
                        <a:rPr kumimoji="1" lang="en-US" altLang="ja-JP" sz="1100" kern="1200" dirty="0" smtClean="0">
                          <a:solidFill>
                            <a:schemeClr val="dk1"/>
                          </a:solidFill>
                          <a:effectLst/>
                          <a:latin typeface="+mn-lt"/>
                          <a:ea typeface="+mn-ea"/>
                          <a:cs typeface="+mn-cs"/>
                        </a:rPr>
                        <a:t> </a:t>
                      </a:r>
                      <a:br>
                        <a:rPr kumimoji="1" lang="en-US" altLang="ja-JP" sz="1100" kern="1200" dirty="0" smtClean="0">
                          <a:solidFill>
                            <a:schemeClr val="dk1"/>
                          </a:solidFill>
                          <a:effectLst/>
                          <a:latin typeface="+mn-lt"/>
                          <a:ea typeface="+mn-ea"/>
                          <a:cs typeface="+mn-cs"/>
                        </a:rPr>
                      </a:br>
                      <a:r>
                        <a:rPr kumimoji="1" lang="en-US" altLang="ja-JP" sz="1100" kern="1200" dirty="0" smtClean="0">
                          <a:solidFill>
                            <a:schemeClr val="dk1"/>
                          </a:solidFill>
                          <a:effectLst/>
                          <a:latin typeface="+mn-lt"/>
                          <a:ea typeface="+mn-ea"/>
                          <a:cs typeface="+mn-cs"/>
                        </a:rPr>
                        <a:t>2</a:t>
                      </a:r>
                      <a:r>
                        <a:rPr kumimoji="1" lang="ja-JP" altLang="ja-JP" sz="1100" kern="1200" dirty="0" smtClean="0">
                          <a:solidFill>
                            <a:schemeClr val="dk1"/>
                          </a:solidFill>
                          <a:effectLst/>
                          <a:latin typeface="+mn-lt"/>
                          <a:ea typeface="+mn-ea"/>
                          <a:cs typeface="+mn-cs"/>
                        </a:rPr>
                        <a:t>　パナマに入国する全ての方で、ワクチン</a:t>
                      </a:r>
                      <a:r>
                        <a:rPr kumimoji="1" lang="en-US" altLang="ja-JP" sz="1100" kern="1200" dirty="0" smtClean="0">
                          <a:solidFill>
                            <a:schemeClr val="dk1"/>
                          </a:solidFill>
                          <a:effectLst/>
                          <a:latin typeface="+mn-lt"/>
                          <a:ea typeface="+mn-ea"/>
                          <a:cs typeface="+mn-cs"/>
                        </a:rPr>
                        <a:t>2</a:t>
                      </a:r>
                      <a:r>
                        <a:rPr kumimoji="1" lang="ja-JP" altLang="ja-JP" sz="1100" kern="1200" dirty="0" smtClean="0">
                          <a:solidFill>
                            <a:schemeClr val="dk1"/>
                          </a:solidFill>
                          <a:effectLst/>
                          <a:latin typeface="+mn-lt"/>
                          <a:ea typeface="+mn-ea"/>
                          <a:cs typeface="+mn-cs"/>
                        </a:rPr>
                        <a:t>回接種が完了していない方は、</a:t>
                      </a:r>
                      <a:r>
                        <a:rPr kumimoji="1" lang="en-US" altLang="ja-JP" sz="1100" kern="1200" dirty="0" smtClean="0">
                          <a:solidFill>
                            <a:schemeClr val="dk1"/>
                          </a:solidFill>
                          <a:effectLst/>
                          <a:latin typeface="+mn-lt"/>
                          <a:ea typeface="+mn-ea"/>
                          <a:cs typeface="+mn-cs"/>
                        </a:rPr>
                        <a:t>72</a:t>
                      </a:r>
                      <a:r>
                        <a:rPr kumimoji="1" lang="ja-JP" altLang="ja-JP" sz="1100" kern="1200" dirty="0" smtClean="0">
                          <a:solidFill>
                            <a:schemeClr val="dk1"/>
                          </a:solidFill>
                          <a:effectLst/>
                          <a:latin typeface="+mn-lt"/>
                          <a:ea typeface="+mn-ea"/>
                          <a:cs typeface="+mn-cs"/>
                        </a:rPr>
                        <a:t>時間の有効期間がある認可された検査機関で実施されたコロナウィルス検査陰性証明書（</a:t>
                      </a:r>
                      <a:r>
                        <a:rPr kumimoji="1" lang="en-US" altLang="ja-JP" sz="1100" kern="1200" dirty="0" smtClean="0">
                          <a:solidFill>
                            <a:schemeClr val="dk1"/>
                          </a:solidFill>
                          <a:effectLst/>
                          <a:latin typeface="+mn-lt"/>
                          <a:ea typeface="+mn-ea"/>
                          <a:cs typeface="+mn-cs"/>
                        </a:rPr>
                        <a:t>PCR</a:t>
                      </a:r>
                      <a:r>
                        <a:rPr kumimoji="1" lang="ja-JP" altLang="ja-JP" sz="1100" kern="1200" dirty="0" smtClean="0">
                          <a:solidFill>
                            <a:schemeClr val="dk1"/>
                          </a:solidFill>
                          <a:effectLst/>
                          <a:latin typeface="+mn-lt"/>
                          <a:ea typeface="+mn-ea"/>
                          <a:cs typeface="+mn-cs"/>
                        </a:rPr>
                        <a:t>検査又は抗原検査）又は空路、海路又は陸上での入国時に自己負担で行われた検査陰性証明書を提示することにより、到着後の隔離が免除されます。　</a:t>
                      </a:r>
                      <a:r>
                        <a:rPr kumimoji="1" lang="en-US" altLang="ja-JP" sz="1100" kern="1200" dirty="0" smtClean="0">
                          <a:solidFill>
                            <a:schemeClr val="dk1"/>
                          </a:solidFill>
                          <a:effectLst/>
                          <a:latin typeface="+mn-lt"/>
                          <a:ea typeface="+mn-ea"/>
                          <a:cs typeface="+mn-cs"/>
                        </a:rPr>
                        <a:t/>
                      </a:r>
                      <a:br>
                        <a:rPr kumimoji="1" lang="en-US" altLang="ja-JP" sz="1100" kern="1200" dirty="0" smtClean="0">
                          <a:solidFill>
                            <a:schemeClr val="dk1"/>
                          </a:solidFill>
                          <a:effectLst/>
                          <a:latin typeface="+mn-lt"/>
                          <a:ea typeface="+mn-ea"/>
                          <a:cs typeface="+mn-cs"/>
                        </a:rPr>
                      </a:br>
                      <a:r>
                        <a:rPr kumimoji="1" lang="en-US" altLang="ja-JP" sz="1100" kern="1200" dirty="0" smtClean="0">
                          <a:solidFill>
                            <a:schemeClr val="dk1"/>
                          </a:solidFill>
                          <a:effectLst/>
                          <a:latin typeface="+mn-lt"/>
                          <a:ea typeface="+mn-ea"/>
                          <a:cs typeface="+mn-cs"/>
                        </a:rPr>
                        <a:t> </a:t>
                      </a:r>
                      <a:br>
                        <a:rPr kumimoji="1" lang="en-US" altLang="ja-JP" sz="1100" kern="1200" dirty="0" smtClean="0">
                          <a:solidFill>
                            <a:schemeClr val="dk1"/>
                          </a:solidFill>
                          <a:effectLst/>
                          <a:latin typeface="+mn-lt"/>
                          <a:ea typeface="+mn-ea"/>
                          <a:cs typeface="+mn-cs"/>
                        </a:rPr>
                      </a:br>
                      <a:r>
                        <a:rPr kumimoji="1" lang="en-US" altLang="ja-JP" sz="1100" kern="1200" dirty="0" smtClean="0">
                          <a:solidFill>
                            <a:schemeClr val="dk1"/>
                          </a:solidFill>
                          <a:effectLst/>
                          <a:latin typeface="+mn-lt"/>
                          <a:ea typeface="+mn-ea"/>
                          <a:cs typeface="+mn-cs"/>
                        </a:rPr>
                        <a:t>3</a:t>
                      </a:r>
                      <a:r>
                        <a:rPr kumimoji="1" lang="ja-JP" altLang="ja-JP" sz="1100" kern="1200" dirty="0" smtClean="0">
                          <a:solidFill>
                            <a:schemeClr val="dk1"/>
                          </a:solidFill>
                          <a:effectLst/>
                          <a:latin typeface="+mn-lt"/>
                          <a:ea typeface="+mn-ea"/>
                          <a:cs typeface="+mn-cs"/>
                        </a:rPr>
                        <a:t>　全てのパナマに入国する者は、電子健康宣誓書をパナマ行きの航空機搭乗に際し提示する必要があります。</a:t>
                      </a:r>
                    </a:p>
                    <a:p>
                      <a:r>
                        <a:rPr kumimoji="1" lang="ja-JP" altLang="ja-JP" sz="1100" kern="1200" dirty="0" smtClean="0">
                          <a:solidFill>
                            <a:schemeClr val="dk1"/>
                          </a:solidFill>
                          <a:effectLst/>
                          <a:latin typeface="+mn-lt"/>
                          <a:ea typeface="+mn-ea"/>
                          <a:cs typeface="+mn-cs"/>
                        </a:rPr>
                        <a:t>リンク先：　</a:t>
                      </a:r>
                      <a:r>
                        <a:rPr kumimoji="1" lang="en-US" altLang="ja-JP" sz="1100" u="sng" kern="1200" dirty="0" smtClean="0">
                          <a:solidFill>
                            <a:schemeClr val="dk1"/>
                          </a:solidFill>
                          <a:effectLst/>
                          <a:latin typeface="+mn-lt"/>
                          <a:ea typeface="+mn-ea"/>
                          <a:cs typeface="+mn-cs"/>
                          <a:hlinkClick r:id="rId3"/>
                        </a:rPr>
                        <a:t>https://www.panamadigital.gob.pa/RegistroPacoViajero</a:t>
                      </a:r>
                      <a:endParaRPr kumimoji="1" lang="ja-JP" altLang="ja-JP" sz="1100" kern="1200" dirty="0" smtClean="0">
                        <a:solidFill>
                          <a:schemeClr val="dk1"/>
                        </a:solidFill>
                        <a:effectLst/>
                        <a:latin typeface="+mn-lt"/>
                        <a:ea typeface="+mn-ea"/>
                        <a:cs typeface="+mn-cs"/>
                      </a:endParaRPr>
                    </a:p>
                    <a:p>
                      <a:r>
                        <a:rPr kumimoji="1" lang="en-US" altLang="ja-JP" sz="1100" kern="1200" dirty="0" smtClean="0">
                          <a:solidFill>
                            <a:schemeClr val="dk1"/>
                          </a:solidFill>
                          <a:effectLst/>
                          <a:latin typeface="+mn-lt"/>
                          <a:ea typeface="+mn-ea"/>
                          <a:cs typeface="+mn-cs"/>
                        </a:rPr>
                        <a:t> </a:t>
                      </a:r>
                      <a:endParaRPr kumimoji="1" lang="ja-JP" altLang="ja-JP" sz="1100" kern="1200" dirty="0" smtClean="0">
                        <a:solidFill>
                          <a:schemeClr val="dk1"/>
                        </a:solidFill>
                        <a:effectLst/>
                        <a:latin typeface="+mn-lt"/>
                        <a:ea typeface="+mn-ea"/>
                        <a:cs typeface="+mn-cs"/>
                      </a:endParaRPr>
                    </a:p>
                  </a:txBody>
                  <a:tcPr/>
                </a:tc>
                <a:extLst>
                  <a:ext uri="{0D108BD9-81ED-4DB2-BD59-A6C34878D82A}">
                    <a16:rowId xmlns:a16="http://schemas.microsoft.com/office/drawing/2014/main" val="2143259023"/>
                  </a:ext>
                </a:extLst>
              </a:tr>
            </a:tbl>
          </a:graphicData>
        </a:graphic>
      </p:graphicFrame>
      <p:pic>
        <p:nvPicPr>
          <p:cNvPr id="6" name="Imagen 5"/>
          <p:cNvPicPr>
            <a:picLocks noChangeAspect="1"/>
          </p:cNvPicPr>
          <p:nvPr/>
        </p:nvPicPr>
        <p:blipFill>
          <a:blip r:embed="rId4"/>
          <a:stretch>
            <a:fillRect/>
          </a:stretch>
        </p:blipFill>
        <p:spPr>
          <a:xfrm>
            <a:off x="52804" y="4455098"/>
            <a:ext cx="3178075" cy="1848801"/>
          </a:xfrm>
          <a:prstGeom prst="rect">
            <a:avLst/>
          </a:prstGeom>
        </p:spPr>
      </p:pic>
      <p:pic>
        <p:nvPicPr>
          <p:cNvPr id="7" name="Imagen 6"/>
          <p:cNvPicPr>
            <a:picLocks noChangeAspect="1"/>
          </p:cNvPicPr>
          <p:nvPr/>
        </p:nvPicPr>
        <p:blipFill>
          <a:blip r:embed="rId5"/>
          <a:stretch>
            <a:fillRect/>
          </a:stretch>
        </p:blipFill>
        <p:spPr>
          <a:xfrm>
            <a:off x="3321911" y="4483741"/>
            <a:ext cx="3160170" cy="1796590"/>
          </a:xfrm>
          <a:prstGeom prst="rect">
            <a:avLst/>
          </a:prstGeom>
        </p:spPr>
      </p:pic>
    </p:spTree>
    <p:extLst>
      <p:ext uri="{BB962C8B-B14F-4D97-AF65-F5344CB8AC3E}">
        <p14:creationId xmlns:p14="http://schemas.microsoft.com/office/powerpoint/2010/main" val="17134551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3860</TotalTime>
  <Words>433</Words>
  <Application>Microsoft Office PowerPoint</Application>
  <PresentationFormat>Panorámica</PresentationFormat>
  <Paragraphs>43</Paragraphs>
  <Slides>1</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vt:i4>
      </vt:variant>
    </vt:vector>
  </HeadingPairs>
  <TitlesOfParts>
    <vt:vector size="10" baseType="lpstr">
      <vt:lpstr>等线</vt:lpstr>
      <vt:lpstr>MS PGothic</vt:lpstr>
      <vt:lpstr>MS PGothic</vt:lpstr>
      <vt:lpstr>ＭＳ 明朝</vt:lpstr>
      <vt:lpstr>游ゴシック</vt:lpstr>
      <vt:lpstr>游ゴシック Light</vt:lpstr>
      <vt:lpstr>Arial</vt:lpstr>
      <vt:lpstr>Times New Roman</vt:lpstr>
      <vt:lpstr>Office テーマ</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中島 健</dc:creator>
  <cp:lastModifiedBy>KU BENJAMIN</cp:lastModifiedBy>
  <cp:revision>245</cp:revision>
  <cp:lastPrinted>2022-03-25T20:59:45Z</cp:lastPrinted>
  <dcterms:created xsi:type="dcterms:W3CDTF">2020-09-13T22:42:28Z</dcterms:created>
  <dcterms:modified xsi:type="dcterms:W3CDTF">2022-04-18T19:05:49Z</dcterms:modified>
</cp:coreProperties>
</file>